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4" r:id="rId5"/>
    <p:sldMasterId id="2147483656" r:id="rId6"/>
  </p:sldMasterIdLst>
  <p:notesMasterIdLst>
    <p:notesMasterId r:id="rId15"/>
  </p:notesMasterIdLst>
  <p:sldIdLst>
    <p:sldId id="256" r:id="rId7"/>
    <p:sldId id="257" r:id="rId8"/>
    <p:sldId id="258" r:id="rId9"/>
    <p:sldId id="264" r:id="rId10"/>
    <p:sldId id="259" r:id="rId11"/>
    <p:sldId id="260" r:id="rId12"/>
    <p:sldId id="265" r:id="rId13"/>
    <p:sldId id="262" r:id="rId14"/>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 roundtripDataSignature="AMtx7miAber/q/od91Cz4NGHLhzvFrdv2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4DC0E1-08BF-0343-23BA-8FB5324C0709}" name="Mukhlis Bin Mohd Yusoff" initials="MBMY" userId="S::mukhlis.yusoff@hasanah.org.my::406eac7a-9321-42a3-a531-952087d1a8c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AA441"/>
    <a:srgbClr val="548235"/>
    <a:srgbClr val="A1CD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732B09-E4AF-9843-AC12-7A72FD1301BF}" v="84" dt="2026-03-16T07:37:10.791"/>
  </p1510:revLst>
</p1510:revInfo>
</file>

<file path=ppt/tableStyles.xml><?xml version="1.0" encoding="utf-8"?>
<a:tblStyleLst xmlns:a="http://schemas.openxmlformats.org/drawingml/2006/main" def="{05F53ED0-ADA9-4796-8D5C-2B28C6167956}">
  <a:tblStyle styleId="{05F53ED0-ADA9-4796-8D5C-2B28C616795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D6CA45D3-4535-4840-9AEF-86DAC8FF8136}"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35"/>
    <p:restoredTop sz="94694"/>
  </p:normalViewPr>
  <p:slideViewPr>
    <p:cSldViewPr snapToGrid="0">
      <p:cViewPr varScale="1">
        <p:scale>
          <a:sx n="114" d="100"/>
          <a:sy n="114" d="100"/>
        </p:scale>
        <p:origin x="184"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customschemas.google.com/relationships/presentationmetadata" Target="metadata"/><Relationship Id="rId2" Type="http://schemas.openxmlformats.org/officeDocument/2006/relationships/customXml" Target="../customXml/item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moko Sum" userId="bf8f9c86-f893-4f25-9cc9-dd4c6ab316b2" providerId="ADAL" clId="{1AA7F5A8-124A-5B38-AAB8-6E9476B559B7}"/>
    <pc:docChg chg="undo custSel addSld delSld modSld">
      <pc:chgData name="Momoko Sum" userId="bf8f9c86-f893-4f25-9cc9-dd4c6ab316b2" providerId="ADAL" clId="{1AA7F5A8-124A-5B38-AAB8-6E9476B559B7}" dt="2026-03-16T07:47:55.915" v="1490" actId="20577"/>
      <pc:docMkLst>
        <pc:docMk/>
      </pc:docMkLst>
      <pc:sldChg chg="addSp delSp modSp mod">
        <pc:chgData name="Momoko Sum" userId="bf8f9c86-f893-4f25-9cc9-dd4c6ab316b2" providerId="ADAL" clId="{1AA7F5A8-124A-5B38-AAB8-6E9476B559B7}" dt="2026-03-16T07:14:51.312" v="801" actId="2711"/>
        <pc:sldMkLst>
          <pc:docMk/>
          <pc:sldMk cId="0" sldId="257"/>
        </pc:sldMkLst>
        <pc:spChg chg="add mod">
          <ac:chgData name="Momoko Sum" userId="bf8f9c86-f893-4f25-9cc9-dd4c6ab316b2" providerId="ADAL" clId="{1AA7F5A8-124A-5B38-AAB8-6E9476B559B7}" dt="2026-03-16T07:14:51.312" v="801" actId="2711"/>
          <ac:spMkLst>
            <pc:docMk/>
            <pc:sldMk cId="0" sldId="257"/>
            <ac:spMk id="4" creationId="{7176551F-8A7E-75BC-F49E-D3B065D1FFE2}"/>
          </ac:spMkLst>
        </pc:spChg>
        <pc:spChg chg="del mod">
          <ac:chgData name="Momoko Sum" userId="bf8f9c86-f893-4f25-9cc9-dd4c6ab316b2" providerId="ADAL" clId="{1AA7F5A8-124A-5B38-AAB8-6E9476B559B7}" dt="2026-03-16T07:12:47.155" v="782" actId="478"/>
          <ac:spMkLst>
            <pc:docMk/>
            <pc:sldMk cId="0" sldId="257"/>
            <ac:spMk id="117" creationId="{00000000-0000-0000-0000-000000000000}"/>
          </ac:spMkLst>
        </pc:spChg>
        <pc:spChg chg="mod">
          <ac:chgData name="Momoko Sum" userId="bf8f9c86-f893-4f25-9cc9-dd4c6ab316b2" providerId="ADAL" clId="{1AA7F5A8-124A-5B38-AAB8-6E9476B559B7}" dt="2026-03-16T07:10:16.265" v="739" actId="1076"/>
          <ac:spMkLst>
            <pc:docMk/>
            <pc:sldMk cId="0" sldId="257"/>
            <ac:spMk id="118" creationId="{00000000-0000-0000-0000-000000000000}"/>
          </ac:spMkLst>
        </pc:spChg>
        <pc:graphicFrameChg chg="add mod modGraphic">
          <ac:chgData name="Momoko Sum" userId="bf8f9c86-f893-4f25-9cc9-dd4c6ab316b2" providerId="ADAL" clId="{1AA7F5A8-124A-5B38-AAB8-6E9476B559B7}" dt="2026-03-16T07:14:19.009" v="797" actId="255"/>
          <ac:graphicFrameMkLst>
            <pc:docMk/>
            <pc:sldMk cId="0" sldId="257"/>
            <ac:graphicFrameMk id="2" creationId="{E01D1035-DF85-A098-CDB1-BF91E3D0AC2B}"/>
          </ac:graphicFrameMkLst>
        </pc:graphicFrameChg>
      </pc:sldChg>
      <pc:sldChg chg="addSp delSp modSp mod">
        <pc:chgData name="Momoko Sum" userId="bf8f9c86-f893-4f25-9cc9-dd4c6ab316b2" providerId="ADAL" clId="{1AA7F5A8-124A-5B38-AAB8-6E9476B559B7}" dt="2026-03-16T07:47:55.915" v="1490" actId="20577"/>
        <pc:sldMkLst>
          <pc:docMk/>
          <pc:sldMk cId="0" sldId="258"/>
        </pc:sldMkLst>
        <pc:spChg chg="add mod">
          <ac:chgData name="Momoko Sum" userId="bf8f9c86-f893-4f25-9cc9-dd4c6ab316b2" providerId="ADAL" clId="{1AA7F5A8-124A-5B38-AAB8-6E9476B559B7}" dt="2026-03-16T07:14:53.426" v="802"/>
          <ac:spMkLst>
            <pc:docMk/>
            <pc:sldMk cId="0" sldId="258"/>
            <ac:spMk id="3" creationId="{F857D718-EF3B-BE4B-4BB6-10E0945C441F}"/>
          </ac:spMkLst>
        </pc:spChg>
        <pc:spChg chg="add mod">
          <ac:chgData name="Momoko Sum" userId="bf8f9c86-f893-4f25-9cc9-dd4c6ab316b2" providerId="ADAL" clId="{1AA7F5A8-124A-5B38-AAB8-6E9476B559B7}" dt="2026-03-16T07:28:30.027" v="1395" actId="1076"/>
          <ac:spMkLst>
            <pc:docMk/>
            <pc:sldMk cId="0" sldId="258"/>
            <ac:spMk id="5" creationId="{B5DD800B-65DF-A9F0-1CE2-3CBBE09A8479}"/>
          </ac:spMkLst>
        </pc:spChg>
        <pc:spChg chg="add del mod">
          <ac:chgData name="Momoko Sum" userId="bf8f9c86-f893-4f25-9cc9-dd4c6ab316b2" providerId="ADAL" clId="{1AA7F5A8-124A-5B38-AAB8-6E9476B559B7}" dt="2026-03-16T07:22:51.617" v="1269" actId="478"/>
          <ac:spMkLst>
            <pc:docMk/>
            <pc:sldMk cId="0" sldId="258"/>
            <ac:spMk id="6" creationId="{D9BC0509-00B1-78EB-6F75-1764038C9B0D}"/>
          </ac:spMkLst>
        </pc:spChg>
        <pc:spChg chg="add del mod">
          <ac:chgData name="Momoko Sum" userId="bf8f9c86-f893-4f25-9cc9-dd4c6ab316b2" providerId="ADAL" clId="{1AA7F5A8-124A-5B38-AAB8-6E9476B559B7}" dt="2026-03-16T07:26:11.346" v="1327" actId="478"/>
          <ac:spMkLst>
            <pc:docMk/>
            <pc:sldMk cId="0" sldId="258"/>
            <ac:spMk id="7" creationId="{FA24424D-6B23-2841-6409-75C36C3703BE}"/>
          </ac:spMkLst>
        </pc:spChg>
        <pc:spChg chg="mod">
          <ac:chgData name="Momoko Sum" userId="bf8f9c86-f893-4f25-9cc9-dd4c6ab316b2" providerId="ADAL" clId="{1AA7F5A8-124A-5B38-AAB8-6E9476B559B7}" dt="2026-03-16T06:41:14.088" v="187" actId="20577"/>
          <ac:spMkLst>
            <pc:docMk/>
            <pc:sldMk cId="0" sldId="258"/>
            <ac:spMk id="123" creationId="{00000000-0000-0000-0000-000000000000}"/>
          </ac:spMkLst>
        </pc:spChg>
        <pc:spChg chg="del mod">
          <ac:chgData name="Momoko Sum" userId="bf8f9c86-f893-4f25-9cc9-dd4c6ab316b2" providerId="ADAL" clId="{1AA7F5A8-124A-5B38-AAB8-6E9476B559B7}" dt="2026-03-16T07:17:20.545" v="1097" actId="478"/>
          <ac:spMkLst>
            <pc:docMk/>
            <pc:sldMk cId="0" sldId="258"/>
            <ac:spMk id="124" creationId="{00000000-0000-0000-0000-000000000000}"/>
          </ac:spMkLst>
        </pc:spChg>
        <pc:graphicFrameChg chg="add mod modGraphic">
          <ac:chgData name="Momoko Sum" userId="bf8f9c86-f893-4f25-9cc9-dd4c6ab316b2" providerId="ADAL" clId="{1AA7F5A8-124A-5B38-AAB8-6E9476B559B7}" dt="2026-03-16T07:47:55.915" v="1490" actId="20577"/>
          <ac:graphicFrameMkLst>
            <pc:docMk/>
            <pc:sldMk cId="0" sldId="258"/>
            <ac:graphicFrameMk id="2" creationId="{51BBAEE0-E265-5D34-E970-87418872EE9F}"/>
          </ac:graphicFrameMkLst>
        </pc:graphicFrameChg>
        <pc:graphicFrameChg chg="add del mod">
          <ac:chgData name="Momoko Sum" userId="bf8f9c86-f893-4f25-9cc9-dd4c6ab316b2" providerId="ADAL" clId="{1AA7F5A8-124A-5B38-AAB8-6E9476B559B7}" dt="2026-03-16T07:26:07.297" v="1326" actId="478"/>
          <ac:graphicFrameMkLst>
            <pc:docMk/>
            <pc:sldMk cId="0" sldId="258"/>
            <ac:graphicFrameMk id="8" creationId="{32C16BE2-8553-137B-240D-6F7F7E4EE717}"/>
          </ac:graphicFrameMkLst>
        </pc:graphicFrameChg>
      </pc:sldChg>
      <pc:sldChg chg="modSp mod">
        <pc:chgData name="Momoko Sum" userId="bf8f9c86-f893-4f25-9cc9-dd4c6ab316b2" providerId="ADAL" clId="{1AA7F5A8-124A-5B38-AAB8-6E9476B559B7}" dt="2026-03-16T07:36:07.951" v="1421" actId="207"/>
        <pc:sldMkLst>
          <pc:docMk/>
          <pc:sldMk cId="0" sldId="259"/>
        </pc:sldMkLst>
        <pc:graphicFrameChg chg="modGraphic">
          <ac:chgData name="Momoko Sum" userId="bf8f9c86-f893-4f25-9cc9-dd4c6ab316b2" providerId="ADAL" clId="{1AA7F5A8-124A-5B38-AAB8-6E9476B559B7}" dt="2026-03-16T07:36:07.951" v="1421" actId="207"/>
          <ac:graphicFrameMkLst>
            <pc:docMk/>
            <pc:sldMk cId="0" sldId="259"/>
            <ac:graphicFrameMk id="130" creationId="{00000000-0000-0000-0000-000000000000}"/>
          </ac:graphicFrameMkLst>
        </pc:graphicFrameChg>
      </pc:sldChg>
      <pc:sldChg chg="modSp mod">
        <pc:chgData name="Momoko Sum" userId="bf8f9c86-f893-4f25-9cc9-dd4c6ab316b2" providerId="ADAL" clId="{1AA7F5A8-124A-5B38-AAB8-6E9476B559B7}" dt="2026-03-16T07:37:34.276" v="1431" actId="1076"/>
        <pc:sldMkLst>
          <pc:docMk/>
          <pc:sldMk cId="0" sldId="260"/>
        </pc:sldMkLst>
        <pc:spChg chg="mod">
          <ac:chgData name="Momoko Sum" userId="bf8f9c86-f893-4f25-9cc9-dd4c6ab316b2" providerId="ADAL" clId="{1AA7F5A8-124A-5B38-AAB8-6E9476B559B7}" dt="2026-03-16T07:37:27.756" v="1430" actId="255"/>
          <ac:spMkLst>
            <pc:docMk/>
            <pc:sldMk cId="0" sldId="260"/>
            <ac:spMk id="138" creationId="{00000000-0000-0000-0000-000000000000}"/>
          </ac:spMkLst>
        </pc:spChg>
        <pc:graphicFrameChg chg="mod modGraphic">
          <ac:chgData name="Momoko Sum" userId="bf8f9c86-f893-4f25-9cc9-dd4c6ab316b2" providerId="ADAL" clId="{1AA7F5A8-124A-5B38-AAB8-6E9476B559B7}" dt="2026-03-16T07:37:34.276" v="1431" actId="1076"/>
          <ac:graphicFrameMkLst>
            <pc:docMk/>
            <pc:sldMk cId="0" sldId="260"/>
            <ac:graphicFrameMk id="139" creationId="{00000000-0000-0000-0000-000000000000}"/>
          </ac:graphicFrameMkLst>
        </pc:graphicFrameChg>
      </pc:sldChg>
      <pc:sldChg chg="del">
        <pc:chgData name="Momoko Sum" userId="bf8f9c86-f893-4f25-9cc9-dd4c6ab316b2" providerId="ADAL" clId="{1AA7F5A8-124A-5B38-AAB8-6E9476B559B7}" dt="2026-03-16T06:36:03.789" v="131" actId="2696"/>
        <pc:sldMkLst>
          <pc:docMk/>
          <pc:sldMk cId="0" sldId="261"/>
        </pc:sldMkLst>
      </pc:sldChg>
      <pc:sldChg chg="delSp modSp del mod">
        <pc:chgData name="Momoko Sum" userId="bf8f9c86-f893-4f25-9cc9-dd4c6ab316b2" providerId="ADAL" clId="{1AA7F5A8-124A-5B38-AAB8-6E9476B559B7}" dt="2026-03-16T07:03:22.458" v="685" actId="2696"/>
        <pc:sldMkLst>
          <pc:docMk/>
          <pc:sldMk cId="2383199881" sldId="263"/>
        </pc:sldMkLst>
        <pc:spChg chg="del mod">
          <ac:chgData name="Momoko Sum" userId="bf8f9c86-f893-4f25-9cc9-dd4c6ab316b2" providerId="ADAL" clId="{1AA7F5A8-124A-5B38-AAB8-6E9476B559B7}" dt="2026-03-16T06:52:14.181" v="242" actId="478"/>
          <ac:spMkLst>
            <pc:docMk/>
            <pc:sldMk cId="2383199881" sldId="263"/>
            <ac:spMk id="2" creationId="{3F5DAAF2-3B93-E162-4F2B-B9230EDCDE21}"/>
          </ac:spMkLst>
        </pc:spChg>
        <pc:spChg chg="mod">
          <ac:chgData name="Momoko Sum" userId="bf8f9c86-f893-4f25-9cc9-dd4c6ab316b2" providerId="ADAL" clId="{1AA7F5A8-124A-5B38-AAB8-6E9476B559B7}" dt="2026-03-16T06:53:52.148" v="267" actId="20577"/>
          <ac:spMkLst>
            <pc:docMk/>
            <pc:sldMk cId="2383199881" sldId="263"/>
            <ac:spMk id="150" creationId="{94FC1A47-F890-5B6D-44BD-E086EC0B647C}"/>
          </ac:spMkLst>
        </pc:spChg>
        <pc:spChg chg="mod">
          <ac:chgData name="Momoko Sum" userId="bf8f9c86-f893-4f25-9cc9-dd4c6ab316b2" providerId="ADAL" clId="{1AA7F5A8-124A-5B38-AAB8-6E9476B559B7}" dt="2026-03-16T06:52:02.847" v="240" actId="1076"/>
          <ac:spMkLst>
            <pc:docMk/>
            <pc:sldMk cId="2383199881" sldId="263"/>
            <ac:spMk id="153" creationId="{72845A01-0246-0475-1A14-0CD647384117}"/>
          </ac:spMkLst>
        </pc:spChg>
      </pc:sldChg>
      <pc:sldChg chg="modSp mod">
        <pc:chgData name="Momoko Sum" userId="bf8f9c86-f893-4f25-9cc9-dd4c6ab316b2" providerId="ADAL" clId="{1AA7F5A8-124A-5B38-AAB8-6E9476B559B7}" dt="2026-03-16T07:35:45.853" v="1418" actId="207"/>
        <pc:sldMkLst>
          <pc:docMk/>
          <pc:sldMk cId="2930815331" sldId="264"/>
        </pc:sldMkLst>
        <pc:spChg chg="mod">
          <ac:chgData name="Momoko Sum" userId="bf8f9c86-f893-4f25-9cc9-dd4c6ab316b2" providerId="ADAL" clId="{1AA7F5A8-124A-5B38-AAB8-6E9476B559B7}" dt="2026-03-16T07:35:30.779" v="1415" actId="1076"/>
          <ac:spMkLst>
            <pc:docMk/>
            <pc:sldMk cId="2930815331" sldId="264"/>
            <ac:spMk id="129" creationId="{5E6BDB73-4FAB-BDC1-B64D-50E22CEDD310}"/>
          </ac:spMkLst>
        </pc:spChg>
        <pc:graphicFrameChg chg="modGraphic">
          <ac:chgData name="Momoko Sum" userId="bf8f9c86-f893-4f25-9cc9-dd4c6ab316b2" providerId="ADAL" clId="{1AA7F5A8-124A-5B38-AAB8-6E9476B559B7}" dt="2026-03-16T07:35:45.853" v="1418" actId="207"/>
          <ac:graphicFrameMkLst>
            <pc:docMk/>
            <pc:sldMk cId="2930815331" sldId="264"/>
            <ac:graphicFrameMk id="130" creationId="{4D1340FE-04B0-C2FC-21DB-0AE87968178F}"/>
          </ac:graphicFrameMkLst>
        </pc:graphicFrameChg>
      </pc:sldChg>
      <pc:sldChg chg="addSp delSp modSp add mod">
        <pc:chgData name="Momoko Sum" userId="bf8f9c86-f893-4f25-9cc9-dd4c6ab316b2" providerId="ADAL" clId="{1AA7F5A8-124A-5B38-AAB8-6E9476B559B7}" dt="2026-03-16T07:09:47.390" v="738" actId="2062"/>
        <pc:sldMkLst>
          <pc:docMk/>
          <pc:sldMk cId="1560805094" sldId="265"/>
        </pc:sldMkLst>
        <pc:spChg chg="add mod">
          <ac:chgData name="Momoko Sum" userId="bf8f9c86-f893-4f25-9cc9-dd4c6ab316b2" providerId="ADAL" clId="{1AA7F5A8-124A-5B38-AAB8-6E9476B559B7}" dt="2026-03-16T07:03:18.763" v="684" actId="1076"/>
          <ac:spMkLst>
            <pc:docMk/>
            <pc:sldMk cId="1560805094" sldId="265"/>
            <ac:spMk id="4" creationId="{1F0394B9-6CFC-B699-44FE-4BBBABBBF672}"/>
          </ac:spMkLst>
        </pc:spChg>
        <pc:spChg chg="del mod">
          <ac:chgData name="Momoko Sum" userId="bf8f9c86-f893-4f25-9cc9-dd4c6ab316b2" providerId="ADAL" clId="{1AA7F5A8-124A-5B38-AAB8-6E9476B559B7}" dt="2026-03-16T07:05:16.378" v="702" actId="478"/>
          <ac:spMkLst>
            <pc:docMk/>
            <pc:sldMk cId="1560805094" sldId="265"/>
            <ac:spMk id="146" creationId="{25462DE2-EE22-3D99-4C26-F6183FBD6F74}"/>
          </ac:spMkLst>
        </pc:spChg>
        <pc:spChg chg="del">
          <ac:chgData name="Momoko Sum" userId="bf8f9c86-f893-4f25-9cc9-dd4c6ab316b2" providerId="ADAL" clId="{1AA7F5A8-124A-5B38-AAB8-6E9476B559B7}" dt="2026-03-16T07:01:49.227" v="616" actId="478"/>
          <ac:spMkLst>
            <pc:docMk/>
            <pc:sldMk cId="1560805094" sldId="265"/>
            <ac:spMk id="147" creationId="{073E6C62-D581-D048-3ADB-4638D9CD1CC9}"/>
          </ac:spMkLst>
        </pc:spChg>
        <pc:spChg chg="del">
          <ac:chgData name="Momoko Sum" userId="bf8f9c86-f893-4f25-9cc9-dd4c6ab316b2" providerId="ADAL" clId="{1AA7F5A8-124A-5B38-AAB8-6E9476B559B7}" dt="2026-03-16T07:01:49.227" v="616" actId="478"/>
          <ac:spMkLst>
            <pc:docMk/>
            <pc:sldMk cId="1560805094" sldId="265"/>
            <ac:spMk id="148" creationId="{1F486429-89D5-73DC-F5D8-3843AD415964}"/>
          </ac:spMkLst>
        </pc:spChg>
        <pc:spChg chg="del">
          <ac:chgData name="Momoko Sum" userId="bf8f9c86-f893-4f25-9cc9-dd4c6ab316b2" providerId="ADAL" clId="{1AA7F5A8-124A-5B38-AAB8-6E9476B559B7}" dt="2026-03-16T07:01:49.227" v="616" actId="478"/>
          <ac:spMkLst>
            <pc:docMk/>
            <pc:sldMk cId="1560805094" sldId="265"/>
            <ac:spMk id="149" creationId="{36726026-CA14-0480-3F22-D8AE0B46C98A}"/>
          </ac:spMkLst>
        </pc:spChg>
        <pc:spChg chg="del mod">
          <ac:chgData name="Momoko Sum" userId="bf8f9c86-f893-4f25-9cc9-dd4c6ab316b2" providerId="ADAL" clId="{1AA7F5A8-124A-5B38-AAB8-6E9476B559B7}" dt="2026-03-16T06:58:30.001" v="513" actId="478"/>
          <ac:spMkLst>
            <pc:docMk/>
            <pc:sldMk cId="1560805094" sldId="265"/>
            <ac:spMk id="150" creationId="{1D60108F-3D9A-A2BA-1E02-7824B8974233}"/>
          </ac:spMkLst>
        </pc:spChg>
        <pc:spChg chg="del mod">
          <ac:chgData name="Momoko Sum" userId="bf8f9c86-f893-4f25-9cc9-dd4c6ab316b2" providerId="ADAL" clId="{1AA7F5A8-124A-5B38-AAB8-6E9476B559B7}" dt="2026-03-16T07:00:12.682" v="566" actId="478"/>
          <ac:spMkLst>
            <pc:docMk/>
            <pc:sldMk cId="1560805094" sldId="265"/>
            <ac:spMk id="151" creationId="{F45E0954-A2A8-36C7-020E-8A2909E0418D}"/>
          </ac:spMkLst>
        </pc:spChg>
        <pc:spChg chg="del">
          <ac:chgData name="Momoko Sum" userId="bf8f9c86-f893-4f25-9cc9-dd4c6ab316b2" providerId="ADAL" clId="{1AA7F5A8-124A-5B38-AAB8-6E9476B559B7}" dt="2026-03-16T06:54:11.255" v="270" actId="478"/>
          <ac:spMkLst>
            <pc:docMk/>
            <pc:sldMk cId="1560805094" sldId="265"/>
            <ac:spMk id="152" creationId="{AB3C60DC-49CC-0673-D0E7-D6FA9963901A}"/>
          </ac:spMkLst>
        </pc:spChg>
        <pc:spChg chg="del">
          <ac:chgData name="Momoko Sum" userId="bf8f9c86-f893-4f25-9cc9-dd4c6ab316b2" providerId="ADAL" clId="{1AA7F5A8-124A-5B38-AAB8-6E9476B559B7}" dt="2026-03-16T06:54:08.653" v="269" actId="478"/>
          <ac:spMkLst>
            <pc:docMk/>
            <pc:sldMk cId="1560805094" sldId="265"/>
            <ac:spMk id="153" creationId="{B0B40A87-6601-CA08-06D4-F17353A3D00C}"/>
          </ac:spMkLst>
        </pc:spChg>
        <pc:spChg chg="del">
          <ac:chgData name="Momoko Sum" userId="bf8f9c86-f893-4f25-9cc9-dd4c6ab316b2" providerId="ADAL" clId="{1AA7F5A8-124A-5B38-AAB8-6E9476B559B7}" dt="2026-03-16T07:01:49.227" v="616" actId="478"/>
          <ac:spMkLst>
            <pc:docMk/>
            <pc:sldMk cId="1560805094" sldId="265"/>
            <ac:spMk id="154" creationId="{6F3E665D-3159-5115-4997-23524112D729}"/>
          </ac:spMkLst>
        </pc:spChg>
        <pc:spChg chg="del mod">
          <ac:chgData name="Momoko Sum" userId="bf8f9c86-f893-4f25-9cc9-dd4c6ab316b2" providerId="ADAL" clId="{1AA7F5A8-124A-5B38-AAB8-6E9476B559B7}" dt="2026-03-16T07:00:49.724" v="603" actId="478"/>
          <ac:spMkLst>
            <pc:docMk/>
            <pc:sldMk cId="1560805094" sldId="265"/>
            <ac:spMk id="155" creationId="{038692C0-02E1-0442-6B90-F3CDD883A775}"/>
          </ac:spMkLst>
        </pc:spChg>
        <pc:graphicFrameChg chg="add del mod modGraphic">
          <ac:chgData name="Momoko Sum" userId="bf8f9c86-f893-4f25-9cc9-dd4c6ab316b2" providerId="ADAL" clId="{1AA7F5A8-124A-5B38-AAB8-6E9476B559B7}" dt="2026-03-16T06:56:13.621" v="301" actId="478"/>
          <ac:graphicFrameMkLst>
            <pc:docMk/>
            <pc:sldMk cId="1560805094" sldId="265"/>
            <ac:graphicFrameMk id="2" creationId="{91EAF079-BCEE-7381-F938-2F0D9D1A4CF4}"/>
          </ac:graphicFrameMkLst>
        </pc:graphicFrameChg>
        <pc:graphicFrameChg chg="add mod modGraphic">
          <ac:chgData name="Momoko Sum" userId="bf8f9c86-f893-4f25-9cc9-dd4c6ab316b2" providerId="ADAL" clId="{1AA7F5A8-124A-5B38-AAB8-6E9476B559B7}" dt="2026-03-16T07:09:47.390" v="738" actId="2062"/>
          <ac:graphicFrameMkLst>
            <pc:docMk/>
            <pc:sldMk cId="1560805094" sldId="265"/>
            <ac:graphicFrameMk id="3" creationId="{14D3F00A-2682-17F2-BF7B-B1A645252CBD}"/>
          </ac:graphicFrameMkLst>
        </pc:graphicFrameChg>
      </pc:sldChg>
    </pc:docChg>
  </pc:docChgLst>
  <pc:docChgLst>
    <pc:chgData name="Nadiatul Anisah Binti Soalman" userId="eae3d43a-a257-4a77-aee8-107ce92439bc" providerId="ADAL" clId="{169D7375-D3E9-4340-990B-BC6A2D1CBFD3}"/>
    <pc:docChg chg="modSld">
      <pc:chgData name="Nadiatul Anisah Binti Soalman" userId="eae3d43a-a257-4a77-aee8-107ce92439bc" providerId="ADAL" clId="{169D7375-D3E9-4340-990B-BC6A2D1CBFD3}" dt="2026-02-22T03:19:27.597" v="2" actId="20577"/>
      <pc:docMkLst>
        <pc:docMk/>
      </pc:docMkLst>
      <pc:sldChg chg="modSp mod">
        <pc:chgData name="Nadiatul Anisah Binti Soalman" userId="eae3d43a-a257-4a77-aee8-107ce92439bc" providerId="ADAL" clId="{169D7375-D3E9-4340-990B-BC6A2D1CBFD3}" dt="2026-02-22T03:19:27.597" v="2" actId="20577"/>
        <pc:sldMkLst>
          <pc:docMk/>
          <pc:sldMk cId="0" sldId="256"/>
        </pc:sldMkLst>
        <pc:spChg chg="mod">
          <ac:chgData name="Nadiatul Anisah Binti Soalman" userId="eae3d43a-a257-4a77-aee8-107ce92439bc" providerId="ADAL" clId="{169D7375-D3E9-4340-990B-BC6A2D1CBFD3}" dt="2026-02-22T03:19:27.597" v="2" actId="20577"/>
          <ac:spMkLst>
            <pc:docMk/>
            <pc:sldMk cId="0" sldId="256"/>
            <ac:spMk id="105" creationId="{00000000-0000-0000-0000-000000000000}"/>
          </ac:spMkLst>
        </pc:spChg>
      </pc:sldChg>
      <pc:sldChg chg="modSp mod">
        <pc:chgData name="Nadiatul Anisah Binti Soalman" userId="eae3d43a-a257-4a77-aee8-107ce92439bc" providerId="ADAL" clId="{169D7375-D3E9-4340-990B-BC6A2D1CBFD3}" dt="2026-02-22T03:19:19.500" v="0" actId="20577"/>
        <pc:sldMkLst>
          <pc:docMk/>
          <pc:sldMk cId="0" sldId="259"/>
        </pc:sldMkLst>
        <pc:graphicFrameChg chg="modGraphic">
          <ac:chgData name="Nadiatul Anisah Binti Soalman" userId="eae3d43a-a257-4a77-aee8-107ce92439bc" providerId="ADAL" clId="{169D7375-D3E9-4340-990B-BC6A2D1CBFD3}" dt="2026-02-22T03:19:19.500" v="0" actId="20577"/>
          <ac:graphicFrameMkLst>
            <pc:docMk/>
            <pc:sldMk cId="0" sldId="259"/>
            <ac:graphicFrameMk id="130" creationId="{00000000-0000-0000-0000-000000000000}"/>
          </ac:graphicFrameMkLst>
        </pc:graphicFrameChg>
      </pc:sldChg>
    </pc:docChg>
  </pc:docChgLst>
  <pc:docChgLst>
    <pc:chgData name="Mukhlis Bin Mohd Yusoff" userId="406eac7a-9321-42a3-a531-952087d1a8c4" providerId="ADAL" clId="{34F431E0-7AF3-E349-AE81-627DD1B2B1AA}"/>
    <pc:docChg chg="undo custSel addSld modSld sldOrd">
      <pc:chgData name="Mukhlis Bin Mohd Yusoff" userId="406eac7a-9321-42a3-a531-952087d1a8c4" providerId="ADAL" clId="{34F431E0-7AF3-E349-AE81-627DD1B2B1AA}" dt="2026-03-13T01:37:17.947" v="1539" actId="20577"/>
      <pc:docMkLst>
        <pc:docMk/>
      </pc:docMkLst>
      <pc:sldChg chg="modSp mod">
        <pc:chgData name="Mukhlis Bin Mohd Yusoff" userId="406eac7a-9321-42a3-a531-952087d1a8c4" providerId="ADAL" clId="{34F431E0-7AF3-E349-AE81-627DD1B2B1AA}" dt="2026-03-12T17:44:47.537" v="47" actId="14100"/>
        <pc:sldMkLst>
          <pc:docMk/>
          <pc:sldMk cId="0" sldId="256"/>
        </pc:sldMkLst>
        <pc:spChg chg="mod">
          <ac:chgData name="Mukhlis Bin Mohd Yusoff" userId="406eac7a-9321-42a3-a531-952087d1a8c4" providerId="ADAL" clId="{34F431E0-7AF3-E349-AE81-627DD1B2B1AA}" dt="2026-03-12T17:44:47.537" v="47" actId="14100"/>
          <ac:spMkLst>
            <pc:docMk/>
            <pc:sldMk cId="0" sldId="256"/>
            <ac:spMk id="105" creationId="{00000000-0000-0000-0000-000000000000}"/>
          </ac:spMkLst>
        </pc:spChg>
      </pc:sldChg>
      <pc:sldChg chg="modSp mod">
        <pc:chgData name="Mukhlis Bin Mohd Yusoff" userId="406eac7a-9321-42a3-a531-952087d1a8c4" providerId="ADAL" clId="{34F431E0-7AF3-E349-AE81-627DD1B2B1AA}" dt="2026-03-12T18:02:56.852" v="162" actId="5793"/>
        <pc:sldMkLst>
          <pc:docMk/>
          <pc:sldMk cId="0" sldId="257"/>
        </pc:sldMkLst>
      </pc:sldChg>
      <pc:sldChg chg="modSp mod">
        <pc:chgData name="Mukhlis Bin Mohd Yusoff" userId="406eac7a-9321-42a3-a531-952087d1a8c4" providerId="ADAL" clId="{34F431E0-7AF3-E349-AE81-627DD1B2B1AA}" dt="2026-03-12T19:25:39.510" v="1535" actId="13926"/>
        <pc:sldMkLst>
          <pc:docMk/>
          <pc:sldMk cId="0" sldId="258"/>
        </pc:sldMkLst>
      </pc:sldChg>
      <pc:sldChg chg="modSp mod ord">
        <pc:chgData name="Mukhlis Bin Mohd Yusoff" userId="406eac7a-9321-42a3-a531-952087d1a8c4" providerId="ADAL" clId="{34F431E0-7AF3-E349-AE81-627DD1B2B1AA}" dt="2026-03-12T19:24:15.462" v="1534" actId="20578"/>
        <pc:sldMkLst>
          <pc:docMk/>
          <pc:sldMk cId="0" sldId="259"/>
        </pc:sldMkLst>
        <pc:spChg chg="mod">
          <ac:chgData name="Mukhlis Bin Mohd Yusoff" userId="406eac7a-9321-42a3-a531-952087d1a8c4" providerId="ADAL" clId="{34F431E0-7AF3-E349-AE81-627DD1B2B1AA}" dt="2026-03-12T19:01:04.532" v="1173" actId="1076"/>
          <ac:spMkLst>
            <pc:docMk/>
            <pc:sldMk cId="0" sldId="259"/>
            <ac:spMk id="132" creationId="{00000000-0000-0000-0000-000000000000}"/>
          </ac:spMkLst>
        </pc:spChg>
        <pc:graphicFrameChg chg="mod modGraphic">
          <ac:chgData name="Mukhlis Bin Mohd Yusoff" userId="406eac7a-9321-42a3-a531-952087d1a8c4" providerId="ADAL" clId="{34F431E0-7AF3-E349-AE81-627DD1B2B1AA}" dt="2026-03-12T19:09:05.449" v="1326" actId="20577"/>
          <ac:graphicFrameMkLst>
            <pc:docMk/>
            <pc:sldMk cId="0" sldId="259"/>
            <ac:graphicFrameMk id="130" creationId="{00000000-0000-0000-0000-000000000000}"/>
          </ac:graphicFrameMkLst>
        </pc:graphicFrameChg>
      </pc:sldChg>
      <pc:sldChg chg="addSp delSp modSp add mod">
        <pc:chgData name="Mukhlis Bin Mohd Yusoff" userId="406eac7a-9321-42a3-a531-952087d1a8c4" providerId="ADAL" clId="{34F431E0-7AF3-E349-AE81-627DD1B2B1AA}" dt="2026-03-12T19:24:11.683" v="1533"/>
        <pc:sldMkLst>
          <pc:docMk/>
          <pc:sldMk cId="2930815331" sldId="264"/>
        </pc:sldMkLst>
        <pc:spChg chg="add mod">
          <ac:chgData name="Mukhlis Bin Mohd Yusoff" userId="406eac7a-9321-42a3-a531-952087d1a8c4" providerId="ADAL" clId="{34F431E0-7AF3-E349-AE81-627DD1B2B1AA}" dt="2026-03-12T19:24:11.683" v="1533"/>
          <ac:spMkLst>
            <pc:docMk/>
            <pc:sldMk cId="2930815331" sldId="264"/>
            <ac:spMk id="2" creationId="{990CB0A9-B053-A216-AAEE-3C0B0CD18D40}"/>
          </ac:spMkLst>
        </pc:spChg>
        <pc:graphicFrameChg chg="mod modGraphic">
          <ac:chgData name="Mukhlis Bin Mohd Yusoff" userId="406eac7a-9321-42a3-a531-952087d1a8c4" providerId="ADAL" clId="{34F431E0-7AF3-E349-AE81-627DD1B2B1AA}" dt="2026-03-12T19:23:59.560" v="1530" actId="20577"/>
          <ac:graphicFrameMkLst>
            <pc:docMk/>
            <pc:sldMk cId="2930815331" sldId="264"/>
            <ac:graphicFrameMk id="130" creationId="{4D1340FE-04B0-C2FC-21DB-0AE87968178F}"/>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50" tIns="46575" rIns="93150" bIns="46575"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50" tIns="46575" rIns="93150" bIns="46575"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968"/>
            <a:ext cx="3037840" cy="466433"/>
          </a:xfrm>
          <a:prstGeom prst="rect">
            <a:avLst/>
          </a:prstGeom>
          <a:noFill/>
          <a:ln>
            <a:noFill/>
          </a:ln>
        </p:spPr>
        <p:txBody>
          <a:bodyPr spcFirstLastPara="1" wrap="square" lIns="93150" tIns="46575" rIns="93150" bIns="46575"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8" y="8829968"/>
            <a:ext cx="3037840" cy="466433"/>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MY"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1: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00" name="Google Shape;100;p1:notes"/>
          <p:cNvSpPr txBox="1">
            <a:spLocks noGrp="1"/>
          </p:cNvSpPr>
          <p:nvPr>
            <p:ph type="sldNum" idx="12"/>
          </p:nvPr>
        </p:nvSpPr>
        <p:spPr>
          <a:xfrm>
            <a:off x="3970938" y="8829968"/>
            <a:ext cx="3037840" cy="466433"/>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MY"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701040" y="4473892"/>
            <a:ext cx="5608320" cy="3660458"/>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txBox="1">
            <a:spLocks noGrp="1"/>
          </p:cNvSpPr>
          <p:nvPr>
            <p:ph type="body" idx="1"/>
          </p:nvPr>
        </p:nvSpPr>
        <p:spPr>
          <a:xfrm>
            <a:off x="701040" y="4473892"/>
            <a:ext cx="5608320" cy="3660458"/>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21" name="Google Shape;121;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9E444324-0069-2076-4A7F-B0529DC589F5}"/>
            </a:ext>
          </a:extLst>
        </p:cNvPr>
        <p:cNvGrpSpPr/>
        <p:nvPr/>
      </p:nvGrpSpPr>
      <p:grpSpPr>
        <a:xfrm>
          <a:off x="0" y="0"/>
          <a:ext cx="0" cy="0"/>
          <a:chOff x="0" y="0"/>
          <a:chExt cx="0" cy="0"/>
        </a:xfrm>
      </p:grpSpPr>
      <p:sp>
        <p:nvSpPr>
          <p:cNvPr id="126" name="Google Shape;126;p8:notes">
            <a:extLst>
              <a:ext uri="{FF2B5EF4-FFF2-40B4-BE49-F238E27FC236}">
                <a16:creationId xmlns:a16="http://schemas.microsoft.com/office/drawing/2014/main" id="{A7B1614F-A432-CDD4-5D6D-34A9A3F2A93A}"/>
              </a:ext>
            </a:extLst>
          </p:cNvPr>
          <p:cNvSpPr txBox="1">
            <a:spLocks noGrp="1"/>
          </p:cNvSpPr>
          <p:nvPr>
            <p:ph type="body" idx="1"/>
          </p:nvPr>
        </p:nvSpPr>
        <p:spPr>
          <a:xfrm>
            <a:off x="701040" y="4473892"/>
            <a:ext cx="5608320" cy="3660458"/>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27" name="Google Shape;127;p8:notes">
            <a:extLst>
              <a:ext uri="{FF2B5EF4-FFF2-40B4-BE49-F238E27FC236}">
                <a16:creationId xmlns:a16="http://schemas.microsoft.com/office/drawing/2014/main" id="{188CFF1B-AF58-CA8A-EB5E-111EC3E21992}"/>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1604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txBox="1">
            <a:spLocks noGrp="1"/>
          </p:cNvSpPr>
          <p:nvPr>
            <p:ph type="body" idx="1"/>
          </p:nvPr>
        </p:nvSpPr>
        <p:spPr>
          <a:xfrm>
            <a:off x="701040" y="4473892"/>
            <a:ext cx="5608320" cy="3660458"/>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27" name="Google Shape;127;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txBox="1">
            <a:spLocks noGrp="1"/>
          </p:cNvSpPr>
          <p:nvPr>
            <p:ph type="body" idx="1"/>
          </p:nvPr>
        </p:nvSpPr>
        <p:spPr>
          <a:xfrm>
            <a:off x="701040" y="4473892"/>
            <a:ext cx="5608320" cy="3660458"/>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35" name="Google Shape;135;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a:extLst>
            <a:ext uri="{FF2B5EF4-FFF2-40B4-BE49-F238E27FC236}">
              <a16:creationId xmlns:a16="http://schemas.microsoft.com/office/drawing/2014/main" id="{BDC09371-E6CD-07EA-A3DB-F792C71EAD7C}"/>
            </a:ext>
          </a:extLst>
        </p:cNvPr>
        <p:cNvGrpSpPr/>
        <p:nvPr/>
      </p:nvGrpSpPr>
      <p:grpSpPr>
        <a:xfrm>
          <a:off x="0" y="0"/>
          <a:ext cx="0" cy="0"/>
          <a:chOff x="0" y="0"/>
          <a:chExt cx="0" cy="0"/>
        </a:xfrm>
      </p:grpSpPr>
      <p:sp>
        <p:nvSpPr>
          <p:cNvPr id="142" name="Google Shape;142;p9:notes">
            <a:extLst>
              <a:ext uri="{FF2B5EF4-FFF2-40B4-BE49-F238E27FC236}">
                <a16:creationId xmlns:a16="http://schemas.microsoft.com/office/drawing/2014/main" id="{7A38D85E-6D36-73C3-9C93-77F79B70F1D3}"/>
              </a:ext>
            </a:extLst>
          </p:cNvPr>
          <p:cNvSpPr txBox="1">
            <a:spLocks noGrp="1"/>
          </p:cNvSpPr>
          <p:nvPr>
            <p:ph type="body" idx="1"/>
          </p:nvPr>
        </p:nvSpPr>
        <p:spPr>
          <a:xfrm>
            <a:off x="701040" y="4473892"/>
            <a:ext cx="5608320" cy="3660458"/>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43" name="Google Shape;143;p9:notes">
            <a:extLst>
              <a:ext uri="{FF2B5EF4-FFF2-40B4-BE49-F238E27FC236}">
                <a16:creationId xmlns:a16="http://schemas.microsoft.com/office/drawing/2014/main" id="{1B69875A-96BD-6C31-8ACB-59D66766A58F}"/>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0912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0: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59" name="Google Shape;159;p10:notes"/>
          <p:cNvSpPr txBox="1">
            <a:spLocks noGrp="1"/>
          </p:cNvSpPr>
          <p:nvPr>
            <p:ph type="sldNum" idx="12"/>
          </p:nvPr>
        </p:nvSpPr>
        <p:spPr>
          <a:xfrm>
            <a:off x="3970938" y="8829968"/>
            <a:ext cx="3037840" cy="466433"/>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MY">
                <a:solidFill>
                  <a:srgbClr val="000000"/>
                </a:solidFill>
                <a:latin typeface="Calibri"/>
                <a:ea typeface="Calibri"/>
                <a:cs typeface="Calibri"/>
                <a:sym typeface="Calibri"/>
              </a:rPr>
              <a:t>8</a:t>
            </a:fld>
            <a:endParaRPr>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5"/>
        <p:cNvGrpSpPr/>
        <p:nvPr/>
      </p:nvGrpSpPr>
      <p:grpSpPr>
        <a:xfrm>
          <a:off x="0" y="0"/>
          <a:ext cx="0" cy="0"/>
          <a:chOff x="0" y="0"/>
          <a:chExt cx="0" cy="0"/>
        </a:xfrm>
      </p:grpSpPr>
      <p:sp>
        <p:nvSpPr>
          <p:cNvPr id="16" name="Google Shape;16;p12"/>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2"/>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2"/>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sz="1800" b="0" i="0" u="none" strike="noStrike" cap="none">
                <a:solidFill>
                  <a:srgbClr val="888888"/>
                </a:solidFill>
                <a:latin typeface="Calibri"/>
                <a:ea typeface="Calibri"/>
                <a:cs typeface="Calibri"/>
                <a:sym typeface="Calibri"/>
              </a:defRPr>
            </a:lvl1pPr>
            <a:lvl2pPr marL="0" lvl="1" indent="0" algn="r">
              <a:spcBef>
                <a:spcPts val="0"/>
              </a:spcBef>
              <a:buNone/>
              <a:defRPr sz="1800" b="0" i="0" u="none" strike="noStrike" cap="none">
                <a:solidFill>
                  <a:srgbClr val="888888"/>
                </a:solidFill>
                <a:latin typeface="Calibri"/>
                <a:ea typeface="Calibri"/>
                <a:cs typeface="Calibri"/>
                <a:sym typeface="Calibri"/>
              </a:defRPr>
            </a:lvl2pPr>
            <a:lvl3pPr marL="0" lvl="2" indent="0" algn="r">
              <a:spcBef>
                <a:spcPts val="0"/>
              </a:spcBef>
              <a:buNone/>
              <a:defRPr sz="1800" b="0" i="0" u="none" strike="noStrike" cap="none">
                <a:solidFill>
                  <a:srgbClr val="888888"/>
                </a:solidFill>
                <a:latin typeface="Calibri"/>
                <a:ea typeface="Calibri"/>
                <a:cs typeface="Calibri"/>
                <a:sym typeface="Calibri"/>
              </a:defRPr>
            </a:lvl3pPr>
            <a:lvl4pPr marL="0" lvl="3" indent="0" algn="r">
              <a:spcBef>
                <a:spcPts val="0"/>
              </a:spcBef>
              <a:buNone/>
              <a:defRPr sz="1800" b="0" i="0" u="none" strike="noStrike" cap="none">
                <a:solidFill>
                  <a:srgbClr val="888888"/>
                </a:solidFill>
                <a:latin typeface="Calibri"/>
                <a:ea typeface="Calibri"/>
                <a:cs typeface="Calibri"/>
                <a:sym typeface="Calibri"/>
              </a:defRPr>
            </a:lvl4pPr>
            <a:lvl5pPr marL="0" lvl="4" indent="0" algn="r">
              <a:spcBef>
                <a:spcPts val="0"/>
              </a:spcBef>
              <a:buNone/>
              <a:defRPr sz="1800" b="0" i="0" u="none" strike="noStrike" cap="none">
                <a:solidFill>
                  <a:srgbClr val="888888"/>
                </a:solidFill>
                <a:latin typeface="Calibri"/>
                <a:ea typeface="Calibri"/>
                <a:cs typeface="Calibri"/>
                <a:sym typeface="Calibri"/>
              </a:defRPr>
            </a:lvl5pPr>
            <a:lvl6pPr marL="0" lvl="5" indent="0" algn="r">
              <a:spcBef>
                <a:spcPts val="0"/>
              </a:spcBef>
              <a:buNone/>
              <a:defRPr sz="1800" b="0" i="0" u="none" strike="noStrike" cap="none">
                <a:solidFill>
                  <a:srgbClr val="888888"/>
                </a:solidFill>
                <a:latin typeface="Calibri"/>
                <a:ea typeface="Calibri"/>
                <a:cs typeface="Calibri"/>
                <a:sym typeface="Calibri"/>
              </a:defRPr>
            </a:lvl6pPr>
            <a:lvl7pPr marL="0" lvl="6" indent="0" algn="r">
              <a:spcBef>
                <a:spcPts val="0"/>
              </a:spcBef>
              <a:buNone/>
              <a:defRPr sz="1800" b="0" i="0" u="none" strike="noStrike" cap="none">
                <a:solidFill>
                  <a:srgbClr val="888888"/>
                </a:solidFill>
                <a:latin typeface="Calibri"/>
                <a:ea typeface="Calibri"/>
                <a:cs typeface="Calibri"/>
                <a:sym typeface="Calibri"/>
              </a:defRPr>
            </a:lvl7pPr>
            <a:lvl8pPr marL="0" lvl="7" indent="0" algn="r">
              <a:spcBef>
                <a:spcPts val="0"/>
              </a:spcBef>
              <a:buNone/>
              <a:defRPr sz="1800" b="0" i="0" u="none" strike="noStrike" cap="none">
                <a:solidFill>
                  <a:srgbClr val="888888"/>
                </a:solidFill>
                <a:latin typeface="Calibri"/>
                <a:ea typeface="Calibri"/>
                <a:cs typeface="Calibri"/>
                <a:sym typeface="Calibri"/>
              </a:defRPr>
            </a:lvl8pPr>
            <a:lvl9pPr marL="0" lvl="8" indent="0" algn="r">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7497700" y="2867240"/>
            <a:ext cx="3689984" cy="4349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65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9"/>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9"/>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9"/>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MY"/>
              <a:t>‹#›</a:t>
            </a:fld>
            <a:endParaRPr sz="1800">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93"/>
        <p:cNvGrpSpPr/>
        <p:nvPr/>
      </p:nvGrpSpPr>
      <p:grpSpPr>
        <a:xfrm>
          <a:off x="0" y="0"/>
          <a:ext cx="0" cy="0"/>
          <a:chOff x="0" y="0"/>
          <a:chExt cx="0" cy="0"/>
        </a:xfrm>
      </p:grpSpPr>
      <p:sp>
        <p:nvSpPr>
          <p:cNvPr id="94" name="Google Shape;94;p20"/>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0"/>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0"/>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MY"/>
              <a:t>‹#›</a:t>
            </a:fld>
            <a:endParaRPr sz="1800">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
        <p:cNvGrpSpPr/>
        <p:nvPr/>
      </p:nvGrpSpPr>
      <p:grpSpPr>
        <a:xfrm>
          <a:off x="0" y="0"/>
          <a:ext cx="0" cy="0"/>
          <a:chOff x="0" y="0"/>
          <a:chExt cx="0" cy="0"/>
        </a:xfrm>
      </p:grpSpPr>
      <p:sp>
        <p:nvSpPr>
          <p:cNvPr id="20" name="Google Shape;20;p21"/>
          <p:cNvSpPr txBox="1">
            <a:spLocks noGrp="1"/>
          </p:cNvSpPr>
          <p:nvPr>
            <p:ph type="ctrTitle"/>
          </p:nvPr>
        </p:nvSpPr>
        <p:spPr>
          <a:xfrm>
            <a:off x="8045834" y="2867216"/>
            <a:ext cx="3689984" cy="4349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65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1"/>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1"/>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1"/>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1"/>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sz="1800">
                <a:solidFill>
                  <a:srgbClr val="888888"/>
                </a:solidFill>
                <a:latin typeface="Calibri"/>
                <a:ea typeface="Calibri"/>
                <a:cs typeface="Calibri"/>
                <a:sym typeface="Calibri"/>
              </a:defRPr>
            </a:lvl1pPr>
            <a:lvl2pPr marL="0" lvl="1" indent="0" algn="r">
              <a:spcBef>
                <a:spcPts val="0"/>
              </a:spcBef>
              <a:buNone/>
              <a:defRPr sz="1800">
                <a:solidFill>
                  <a:srgbClr val="888888"/>
                </a:solidFill>
                <a:latin typeface="Calibri"/>
                <a:ea typeface="Calibri"/>
                <a:cs typeface="Calibri"/>
                <a:sym typeface="Calibri"/>
              </a:defRPr>
            </a:lvl2pPr>
            <a:lvl3pPr marL="0" lvl="2" indent="0" algn="r">
              <a:spcBef>
                <a:spcPts val="0"/>
              </a:spcBef>
              <a:buNone/>
              <a:defRPr sz="1800">
                <a:solidFill>
                  <a:srgbClr val="888888"/>
                </a:solidFill>
                <a:latin typeface="Calibri"/>
                <a:ea typeface="Calibri"/>
                <a:cs typeface="Calibri"/>
                <a:sym typeface="Calibri"/>
              </a:defRPr>
            </a:lvl3pPr>
            <a:lvl4pPr marL="0" lvl="3" indent="0" algn="r">
              <a:spcBef>
                <a:spcPts val="0"/>
              </a:spcBef>
              <a:buNone/>
              <a:defRPr sz="1800">
                <a:solidFill>
                  <a:srgbClr val="888888"/>
                </a:solidFill>
                <a:latin typeface="Calibri"/>
                <a:ea typeface="Calibri"/>
                <a:cs typeface="Calibri"/>
                <a:sym typeface="Calibri"/>
              </a:defRPr>
            </a:lvl4pPr>
            <a:lvl5pPr marL="0" lvl="4" indent="0" algn="r">
              <a:spcBef>
                <a:spcPts val="0"/>
              </a:spcBef>
              <a:buNone/>
              <a:defRPr sz="1800">
                <a:solidFill>
                  <a:srgbClr val="888888"/>
                </a:solidFill>
                <a:latin typeface="Calibri"/>
                <a:ea typeface="Calibri"/>
                <a:cs typeface="Calibri"/>
                <a:sym typeface="Calibri"/>
              </a:defRPr>
            </a:lvl5pPr>
            <a:lvl6pPr marL="0" lvl="5" indent="0" algn="r">
              <a:spcBef>
                <a:spcPts val="0"/>
              </a:spcBef>
              <a:buNone/>
              <a:defRPr sz="1800">
                <a:solidFill>
                  <a:srgbClr val="888888"/>
                </a:solidFill>
                <a:latin typeface="Calibri"/>
                <a:ea typeface="Calibri"/>
                <a:cs typeface="Calibri"/>
                <a:sym typeface="Calibri"/>
              </a:defRPr>
            </a:lvl6pPr>
            <a:lvl7pPr marL="0" lvl="6" indent="0" algn="r">
              <a:spcBef>
                <a:spcPts val="0"/>
              </a:spcBef>
              <a:buNone/>
              <a:defRPr sz="1800">
                <a:solidFill>
                  <a:srgbClr val="888888"/>
                </a:solidFill>
                <a:latin typeface="Calibri"/>
                <a:ea typeface="Calibri"/>
                <a:cs typeface="Calibri"/>
                <a:sym typeface="Calibri"/>
              </a:defRPr>
            </a:lvl7pPr>
            <a:lvl8pPr marL="0" lvl="7" indent="0" algn="r">
              <a:spcBef>
                <a:spcPts val="0"/>
              </a:spcBef>
              <a:buNone/>
              <a:defRPr sz="1800">
                <a:solidFill>
                  <a:srgbClr val="888888"/>
                </a:solidFill>
                <a:latin typeface="Calibri"/>
                <a:ea typeface="Calibri"/>
                <a:cs typeface="Calibri"/>
                <a:sym typeface="Calibri"/>
              </a:defRPr>
            </a:lvl8pPr>
            <a:lvl9pPr marL="0" lvl="8" indent="0" algn="r">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
        <p:cNvGrpSpPr/>
        <p:nvPr/>
      </p:nvGrpSpPr>
      <p:grpSpPr>
        <a:xfrm>
          <a:off x="0" y="0"/>
          <a:ext cx="0" cy="0"/>
          <a:chOff x="0" y="0"/>
          <a:chExt cx="0" cy="0"/>
        </a:xfrm>
      </p:grpSpPr>
      <p:sp>
        <p:nvSpPr>
          <p:cNvPr id="26" name="Google Shape;26;p22"/>
          <p:cNvSpPr txBox="1">
            <a:spLocks noGrp="1"/>
          </p:cNvSpPr>
          <p:nvPr>
            <p:ph type="title"/>
          </p:nvPr>
        </p:nvSpPr>
        <p:spPr>
          <a:xfrm>
            <a:off x="7497700" y="2867240"/>
            <a:ext cx="3689984" cy="4349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65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2"/>
          <p:cNvSpPr txBox="1">
            <a:spLocks noGrp="1"/>
          </p:cNvSpPr>
          <p:nvPr>
            <p:ph type="body" idx="1"/>
          </p:nvPr>
        </p:nvSpPr>
        <p:spPr>
          <a:xfrm>
            <a:off x="794343" y="1826623"/>
            <a:ext cx="10603313" cy="3162935"/>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i="0">
                <a:solidFill>
                  <a:schemeClr val="dk1"/>
                </a:solidFil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 name="Google Shape;28;p22"/>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2"/>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2"/>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sz="1800">
                <a:solidFill>
                  <a:srgbClr val="888888"/>
                </a:solidFill>
                <a:latin typeface="Calibri"/>
                <a:ea typeface="Calibri"/>
                <a:cs typeface="Calibri"/>
                <a:sym typeface="Calibri"/>
              </a:defRPr>
            </a:lvl1pPr>
            <a:lvl2pPr marL="0" lvl="1" indent="0" algn="r">
              <a:spcBef>
                <a:spcPts val="0"/>
              </a:spcBef>
              <a:buNone/>
              <a:defRPr sz="1800">
                <a:solidFill>
                  <a:srgbClr val="888888"/>
                </a:solidFill>
                <a:latin typeface="Calibri"/>
                <a:ea typeface="Calibri"/>
                <a:cs typeface="Calibri"/>
                <a:sym typeface="Calibri"/>
              </a:defRPr>
            </a:lvl2pPr>
            <a:lvl3pPr marL="0" lvl="2" indent="0" algn="r">
              <a:spcBef>
                <a:spcPts val="0"/>
              </a:spcBef>
              <a:buNone/>
              <a:defRPr sz="1800">
                <a:solidFill>
                  <a:srgbClr val="888888"/>
                </a:solidFill>
                <a:latin typeface="Calibri"/>
                <a:ea typeface="Calibri"/>
                <a:cs typeface="Calibri"/>
                <a:sym typeface="Calibri"/>
              </a:defRPr>
            </a:lvl3pPr>
            <a:lvl4pPr marL="0" lvl="3" indent="0" algn="r">
              <a:spcBef>
                <a:spcPts val="0"/>
              </a:spcBef>
              <a:buNone/>
              <a:defRPr sz="1800">
                <a:solidFill>
                  <a:srgbClr val="888888"/>
                </a:solidFill>
                <a:latin typeface="Calibri"/>
                <a:ea typeface="Calibri"/>
                <a:cs typeface="Calibri"/>
                <a:sym typeface="Calibri"/>
              </a:defRPr>
            </a:lvl4pPr>
            <a:lvl5pPr marL="0" lvl="4" indent="0" algn="r">
              <a:spcBef>
                <a:spcPts val="0"/>
              </a:spcBef>
              <a:buNone/>
              <a:defRPr sz="1800">
                <a:solidFill>
                  <a:srgbClr val="888888"/>
                </a:solidFill>
                <a:latin typeface="Calibri"/>
                <a:ea typeface="Calibri"/>
                <a:cs typeface="Calibri"/>
                <a:sym typeface="Calibri"/>
              </a:defRPr>
            </a:lvl5pPr>
            <a:lvl6pPr marL="0" lvl="5" indent="0" algn="r">
              <a:spcBef>
                <a:spcPts val="0"/>
              </a:spcBef>
              <a:buNone/>
              <a:defRPr sz="1800">
                <a:solidFill>
                  <a:srgbClr val="888888"/>
                </a:solidFill>
                <a:latin typeface="Calibri"/>
                <a:ea typeface="Calibri"/>
                <a:cs typeface="Calibri"/>
                <a:sym typeface="Calibri"/>
              </a:defRPr>
            </a:lvl6pPr>
            <a:lvl7pPr marL="0" lvl="6" indent="0" algn="r">
              <a:spcBef>
                <a:spcPts val="0"/>
              </a:spcBef>
              <a:buNone/>
              <a:defRPr sz="1800">
                <a:solidFill>
                  <a:srgbClr val="888888"/>
                </a:solidFill>
                <a:latin typeface="Calibri"/>
                <a:ea typeface="Calibri"/>
                <a:cs typeface="Calibri"/>
                <a:sym typeface="Calibri"/>
              </a:defRPr>
            </a:lvl7pPr>
            <a:lvl8pPr marL="0" lvl="7" indent="0" algn="r">
              <a:spcBef>
                <a:spcPts val="0"/>
              </a:spcBef>
              <a:buNone/>
              <a:defRPr sz="1800">
                <a:solidFill>
                  <a:srgbClr val="888888"/>
                </a:solidFill>
                <a:latin typeface="Calibri"/>
                <a:ea typeface="Calibri"/>
                <a:cs typeface="Calibri"/>
                <a:sym typeface="Calibri"/>
              </a:defRPr>
            </a:lvl8pPr>
            <a:lvl9pPr marL="0" lvl="8" indent="0" algn="r">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23"/>
          <p:cNvSpPr txBox="1">
            <a:spLocks noGrp="1"/>
          </p:cNvSpPr>
          <p:nvPr>
            <p:ph type="title"/>
          </p:nvPr>
        </p:nvSpPr>
        <p:spPr>
          <a:xfrm>
            <a:off x="7497700" y="2867240"/>
            <a:ext cx="3689984" cy="4349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65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3"/>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 name="Google Shape;34;p23"/>
          <p:cNvSpPr txBox="1">
            <a:spLocks noGrp="1"/>
          </p:cNvSpPr>
          <p:nvPr>
            <p:ph type="body" idx="2"/>
          </p:nvPr>
        </p:nvSpPr>
        <p:spPr>
          <a:xfrm>
            <a:off x="627888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 name="Google Shape;35;p23"/>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3"/>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3"/>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sz="1800">
                <a:solidFill>
                  <a:srgbClr val="888888"/>
                </a:solidFill>
                <a:latin typeface="Calibri"/>
                <a:ea typeface="Calibri"/>
                <a:cs typeface="Calibri"/>
                <a:sym typeface="Calibri"/>
              </a:defRPr>
            </a:lvl1pPr>
            <a:lvl2pPr marL="0" lvl="1" indent="0" algn="r">
              <a:spcBef>
                <a:spcPts val="0"/>
              </a:spcBef>
              <a:buNone/>
              <a:defRPr sz="1800">
                <a:solidFill>
                  <a:srgbClr val="888888"/>
                </a:solidFill>
                <a:latin typeface="Calibri"/>
                <a:ea typeface="Calibri"/>
                <a:cs typeface="Calibri"/>
                <a:sym typeface="Calibri"/>
              </a:defRPr>
            </a:lvl2pPr>
            <a:lvl3pPr marL="0" lvl="2" indent="0" algn="r">
              <a:spcBef>
                <a:spcPts val="0"/>
              </a:spcBef>
              <a:buNone/>
              <a:defRPr sz="1800">
                <a:solidFill>
                  <a:srgbClr val="888888"/>
                </a:solidFill>
                <a:latin typeface="Calibri"/>
                <a:ea typeface="Calibri"/>
                <a:cs typeface="Calibri"/>
                <a:sym typeface="Calibri"/>
              </a:defRPr>
            </a:lvl3pPr>
            <a:lvl4pPr marL="0" lvl="3" indent="0" algn="r">
              <a:spcBef>
                <a:spcPts val="0"/>
              </a:spcBef>
              <a:buNone/>
              <a:defRPr sz="1800">
                <a:solidFill>
                  <a:srgbClr val="888888"/>
                </a:solidFill>
                <a:latin typeface="Calibri"/>
                <a:ea typeface="Calibri"/>
                <a:cs typeface="Calibri"/>
                <a:sym typeface="Calibri"/>
              </a:defRPr>
            </a:lvl4pPr>
            <a:lvl5pPr marL="0" lvl="4" indent="0" algn="r">
              <a:spcBef>
                <a:spcPts val="0"/>
              </a:spcBef>
              <a:buNone/>
              <a:defRPr sz="1800">
                <a:solidFill>
                  <a:srgbClr val="888888"/>
                </a:solidFill>
                <a:latin typeface="Calibri"/>
                <a:ea typeface="Calibri"/>
                <a:cs typeface="Calibri"/>
                <a:sym typeface="Calibri"/>
              </a:defRPr>
            </a:lvl5pPr>
            <a:lvl6pPr marL="0" lvl="5" indent="0" algn="r">
              <a:spcBef>
                <a:spcPts val="0"/>
              </a:spcBef>
              <a:buNone/>
              <a:defRPr sz="1800">
                <a:solidFill>
                  <a:srgbClr val="888888"/>
                </a:solidFill>
                <a:latin typeface="Calibri"/>
                <a:ea typeface="Calibri"/>
                <a:cs typeface="Calibri"/>
                <a:sym typeface="Calibri"/>
              </a:defRPr>
            </a:lvl6pPr>
            <a:lvl7pPr marL="0" lvl="6" indent="0" algn="r">
              <a:spcBef>
                <a:spcPts val="0"/>
              </a:spcBef>
              <a:buNone/>
              <a:defRPr sz="1800">
                <a:solidFill>
                  <a:srgbClr val="888888"/>
                </a:solidFill>
                <a:latin typeface="Calibri"/>
                <a:ea typeface="Calibri"/>
                <a:cs typeface="Calibri"/>
                <a:sym typeface="Calibri"/>
              </a:defRPr>
            </a:lvl7pPr>
            <a:lvl8pPr marL="0" lvl="7" indent="0" algn="r">
              <a:spcBef>
                <a:spcPts val="0"/>
              </a:spcBef>
              <a:buNone/>
              <a:defRPr sz="1800">
                <a:solidFill>
                  <a:srgbClr val="888888"/>
                </a:solidFill>
                <a:latin typeface="Calibri"/>
                <a:ea typeface="Calibri"/>
                <a:cs typeface="Calibri"/>
                <a:sym typeface="Calibri"/>
              </a:defRPr>
            </a:lvl8pPr>
            <a:lvl9pPr marL="0" lvl="8" indent="0" algn="r">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8"/>
        <p:cNvGrpSpPr/>
        <p:nvPr/>
      </p:nvGrpSpPr>
      <p:grpSpPr>
        <a:xfrm>
          <a:off x="0" y="0"/>
          <a:ext cx="0" cy="0"/>
          <a:chOff x="0" y="0"/>
          <a:chExt cx="0" cy="0"/>
        </a:xfrm>
      </p:grpSpPr>
      <p:sp>
        <p:nvSpPr>
          <p:cNvPr id="39" name="Google Shape;39;p24"/>
          <p:cNvSpPr txBox="1">
            <a:spLocks noGrp="1"/>
          </p:cNvSpPr>
          <p:nvPr>
            <p:ph type="title"/>
          </p:nvPr>
        </p:nvSpPr>
        <p:spPr>
          <a:xfrm>
            <a:off x="7497700" y="2867240"/>
            <a:ext cx="3689984" cy="4349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65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4"/>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4"/>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4"/>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sz="1800">
                <a:solidFill>
                  <a:srgbClr val="888888"/>
                </a:solidFill>
                <a:latin typeface="Calibri"/>
                <a:ea typeface="Calibri"/>
                <a:cs typeface="Calibri"/>
                <a:sym typeface="Calibri"/>
              </a:defRPr>
            </a:lvl1pPr>
            <a:lvl2pPr marL="0" lvl="1" indent="0" algn="r">
              <a:spcBef>
                <a:spcPts val="0"/>
              </a:spcBef>
              <a:buNone/>
              <a:defRPr sz="1800">
                <a:solidFill>
                  <a:srgbClr val="888888"/>
                </a:solidFill>
                <a:latin typeface="Calibri"/>
                <a:ea typeface="Calibri"/>
                <a:cs typeface="Calibri"/>
                <a:sym typeface="Calibri"/>
              </a:defRPr>
            </a:lvl2pPr>
            <a:lvl3pPr marL="0" lvl="2" indent="0" algn="r">
              <a:spcBef>
                <a:spcPts val="0"/>
              </a:spcBef>
              <a:buNone/>
              <a:defRPr sz="1800">
                <a:solidFill>
                  <a:srgbClr val="888888"/>
                </a:solidFill>
                <a:latin typeface="Calibri"/>
                <a:ea typeface="Calibri"/>
                <a:cs typeface="Calibri"/>
                <a:sym typeface="Calibri"/>
              </a:defRPr>
            </a:lvl3pPr>
            <a:lvl4pPr marL="0" lvl="3" indent="0" algn="r">
              <a:spcBef>
                <a:spcPts val="0"/>
              </a:spcBef>
              <a:buNone/>
              <a:defRPr sz="1800">
                <a:solidFill>
                  <a:srgbClr val="888888"/>
                </a:solidFill>
                <a:latin typeface="Calibri"/>
                <a:ea typeface="Calibri"/>
                <a:cs typeface="Calibri"/>
                <a:sym typeface="Calibri"/>
              </a:defRPr>
            </a:lvl4pPr>
            <a:lvl5pPr marL="0" lvl="4" indent="0" algn="r">
              <a:spcBef>
                <a:spcPts val="0"/>
              </a:spcBef>
              <a:buNone/>
              <a:defRPr sz="1800">
                <a:solidFill>
                  <a:srgbClr val="888888"/>
                </a:solidFill>
                <a:latin typeface="Calibri"/>
                <a:ea typeface="Calibri"/>
                <a:cs typeface="Calibri"/>
                <a:sym typeface="Calibri"/>
              </a:defRPr>
            </a:lvl5pPr>
            <a:lvl6pPr marL="0" lvl="5" indent="0" algn="r">
              <a:spcBef>
                <a:spcPts val="0"/>
              </a:spcBef>
              <a:buNone/>
              <a:defRPr sz="1800">
                <a:solidFill>
                  <a:srgbClr val="888888"/>
                </a:solidFill>
                <a:latin typeface="Calibri"/>
                <a:ea typeface="Calibri"/>
                <a:cs typeface="Calibri"/>
                <a:sym typeface="Calibri"/>
              </a:defRPr>
            </a:lvl6pPr>
            <a:lvl7pPr marL="0" lvl="6" indent="0" algn="r">
              <a:spcBef>
                <a:spcPts val="0"/>
              </a:spcBef>
              <a:buNone/>
              <a:defRPr sz="1800">
                <a:solidFill>
                  <a:srgbClr val="888888"/>
                </a:solidFill>
                <a:latin typeface="Calibri"/>
                <a:ea typeface="Calibri"/>
                <a:cs typeface="Calibri"/>
                <a:sym typeface="Calibri"/>
              </a:defRPr>
            </a:lvl7pPr>
            <a:lvl8pPr marL="0" lvl="7" indent="0" algn="r">
              <a:spcBef>
                <a:spcPts val="0"/>
              </a:spcBef>
              <a:buNone/>
              <a:defRPr sz="1800">
                <a:solidFill>
                  <a:srgbClr val="888888"/>
                </a:solidFill>
                <a:latin typeface="Calibri"/>
                <a:ea typeface="Calibri"/>
                <a:cs typeface="Calibri"/>
                <a:sym typeface="Calibri"/>
              </a:defRPr>
            </a:lvl8pPr>
            <a:lvl9pPr marL="0" lvl="8" indent="0" algn="r">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4"/>
          <p:cNvSpPr txBox="1">
            <a:spLocks noGrp="1"/>
          </p:cNvSpPr>
          <p:nvPr>
            <p:ph type="sldNum" idx="12"/>
          </p:nvPr>
        </p:nvSpPr>
        <p:spPr>
          <a:xfrm>
            <a:off x="9448800" y="6054269"/>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MY"/>
              <a:t>‹#›</a:t>
            </a:fld>
            <a:endParaRPr/>
          </a:p>
        </p:txBody>
      </p:sp>
      <p:sp>
        <p:nvSpPr>
          <p:cNvPr id="62" name="Google Shape;62;p14"/>
          <p:cNvSpPr txBox="1"/>
          <p:nvPr/>
        </p:nvSpPr>
        <p:spPr>
          <a:xfrm>
            <a:off x="9488091" y="6661827"/>
            <a:ext cx="2703909" cy="162831"/>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MY" sz="800">
                <a:solidFill>
                  <a:srgbClr val="385623"/>
                </a:solidFill>
                <a:latin typeface="Arial"/>
                <a:ea typeface="Arial"/>
                <a:cs typeface="Arial"/>
                <a:sym typeface="Arial"/>
              </a:rPr>
              <a:t>‹#›</a:t>
            </a:fld>
            <a:endParaRPr sz="800">
              <a:solidFill>
                <a:srgbClr val="385623"/>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7497700" y="2867240"/>
            <a:ext cx="3689984" cy="4349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65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6"/>
          <p:cNvSpPr txBox="1">
            <a:spLocks noGrp="1"/>
          </p:cNvSpPr>
          <p:nvPr>
            <p:ph type="body" idx="1"/>
          </p:nvPr>
        </p:nvSpPr>
        <p:spPr>
          <a:xfrm>
            <a:off x="794343" y="1826623"/>
            <a:ext cx="10603313" cy="3162935"/>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i="0">
                <a:solidFill>
                  <a:schemeClr val="dk1"/>
                </a:solidFil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72" name="Google Shape;72;p16"/>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6"/>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6"/>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MY"/>
              <a:t>‹#›</a:t>
            </a:fld>
            <a:endParaRPr sz="1800">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5"/>
        <p:cNvGrpSpPr/>
        <p:nvPr/>
      </p:nvGrpSpPr>
      <p:grpSpPr>
        <a:xfrm>
          <a:off x="0" y="0"/>
          <a:ext cx="0" cy="0"/>
          <a:chOff x="0" y="0"/>
          <a:chExt cx="0" cy="0"/>
        </a:xfrm>
      </p:grpSpPr>
      <p:sp>
        <p:nvSpPr>
          <p:cNvPr id="76" name="Google Shape;76;p17"/>
          <p:cNvSpPr txBox="1">
            <a:spLocks noGrp="1"/>
          </p:cNvSpPr>
          <p:nvPr>
            <p:ph type="ctrTitle"/>
          </p:nvPr>
        </p:nvSpPr>
        <p:spPr>
          <a:xfrm>
            <a:off x="8045834" y="2867216"/>
            <a:ext cx="3689984" cy="4349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65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7"/>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7"/>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7"/>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7"/>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MY"/>
              <a:t>‹#›</a:t>
            </a:fld>
            <a:endParaRPr sz="1800">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7497700" y="2867240"/>
            <a:ext cx="3689984" cy="43497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65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8"/>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4" name="Google Shape;84;p18"/>
          <p:cNvSpPr txBox="1">
            <a:spLocks noGrp="1"/>
          </p:cNvSpPr>
          <p:nvPr>
            <p:ph type="body" idx="2"/>
          </p:nvPr>
        </p:nvSpPr>
        <p:spPr>
          <a:xfrm>
            <a:off x="627888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5" name="Google Shape;85;p18"/>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8"/>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8"/>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MY"/>
              <a:t>‹#›</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7497700" y="2867240"/>
            <a:ext cx="3689984" cy="434975"/>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265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794343" y="1826623"/>
            <a:ext cx="10603313" cy="3162935"/>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2" name="Google Shape;12;p11"/>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b="0" i="0" u="none" strike="noStrike" cap="none">
                <a:solidFill>
                  <a:srgbClr val="888888"/>
                </a:solidFill>
                <a:latin typeface="Calibri"/>
                <a:ea typeface="Calibri"/>
                <a:cs typeface="Calibri"/>
                <a:sym typeface="Calibri"/>
              </a:defRPr>
            </a:lvl1pPr>
            <a:lvl2pPr marL="0" marR="0" lvl="1" indent="0" algn="r" rtl="0">
              <a:spcBef>
                <a:spcPts val="0"/>
              </a:spcBef>
              <a:buNone/>
              <a:defRPr sz="1800" b="0" i="0" u="none" strike="noStrike" cap="none">
                <a:solidFill>
                  <a:srgbClr val="888888"/>
                </a:solidFill>
                <a:latin typeface="Calibri"/>
                <a:ea typeface="Calibri"/>
                <a:cs typeface="Calibri"/>
                <a:sym typeface="Calibri"/>
              </a:defRPr>
            </a:lvl2pPr>
            <a:lvl3pPr marL="0" marR="0" lvl="2" indent="0" algn="r" rtl="0">
              <a:spcBef>
                <a:spcPts val="0"/>
              </a:spcBef>
              <a:buNone/>
              <a:defRPr sz="1800" b="0" i="0" u="none" strike="noStrike" cap="none">
                <a:solidFill>
                  <a:srgbClr val="888888"/>
                </a:solidFill>
                <a:latin typeface="Calibri"/>
                <a:ea typeface="Calibri"/>
                <a:cs typeface="Calibri"/>
                <a:sym typeface="Calibri"/>
              </a:defRPr>
            </a:lvl3pPr>
            <a:lvl4pPr marL="0" marR="0" lvl="3" indent="0" algn="r" rtl="0">
              <a:spcBef>
                <a:spcPts val="0"/>
              </a:spcBef>
              <a:buNone/>
              <a:defRPr sz="1800" b="0" i="0" u="none" strike="noStrike" cap="none">
                <a:solidFill>
                  <a:srgbClr val="888888"/>
                </a:solidFill>
                <a:latin typeface="Calibri"/>
                <a:ea typeface="Calibri"/>
                <a:cs typeface="Calibri"/>
                <a:sym typeface="Calibri"/>
              </a:defRPr>
            </a:lvl4pPr>
            <a:lvl5pPr marL="0" marR="0" lvl="4" indent="0" algn="r" rtl="0">
              <a:spcBef>
                <a:spcPts val="0"/>
              </a:spcBef>
              <a:buNone/>
              <a:defRPr sz="1800" b="0" i="0" u="none" strike="noStrike" cap="none">
                <a:solidFill>
                  <a:srgbClr val="888888"/>
                </a:solidFill>
                <a:latin typeface="Calibri"/>
                <a:ea typeface="Calibri"/>
                <a:cs typeface="Calibri"/>
                <a:sym typeface="Calibri"/>
              </a:defRPr>
            </a:lvl5pPr>
            <a:lvl6pPr marL="0" marR="0" lvl="5" indent="0" algn="r" rtl="0">
              <a:spcBef>
                <a:spcPts val="0"/>
              </a:spcBef>
              <a:buNone/>
              <a:defRPr sz="1800" b="0" i="0" u="none" strike="noStrike" cap="none">
                <a:solidFill>
                  <a:srgbClr val="888888"/>
                </a:solidFill>
                <a:latin typeface="Calibri"/>
                <a:ea typeface="Calibri"/>
                <a:cs typeface="Calibri"/>
                <a:sym typeface="Calibri"/>
              </a:defRPr>
            </a:lvl6pPr>
            <a:lvl7pPr marL="0" marR="0" lvl="6" indent="0" algn="r" rtl="0">
              <a:spcBef>
                <a:spcPts val="0"/>
              </a:spcBef>
              <a:buNone/>
              <a:defRPr sz="1800" b="0" i="0" u="none" strike="noStrike" cap="none">
                <a:solidFill>
                  <a:srgbClr val="888888"/>
                </a:solidFill>
                <a:latin typeface="Calibri"/>
                <a:ea typeface="Calibri"/>
                <a:cs typeface="Calibri"/>
                <a:sym typeface="Calibri"/>
              </a:defRPr>
            </a:lvl7pPr>
            <a:lvl8pPr marL="0" marR="0" lvl="7" indent="0" algn="r" rtl="0">
              <a:spcBef>
                <a:spcPts val="0"/>
              </a:spcBef>
              <a:buNone/>
              <a:defRPr sz="1800" b="0" i="0" u="none" strike="noStrike" cap="none">
                <a:solidFill>
                  <a:srgbClr val="888888"/>
                </a:solidFill>
                <a:latin typeface="Calibri"/>
                <a:ea typeface="Calibri"/>
                <a:cs typeface="Calibri"/>
                <a:sym typeface="Calibri"/>
              </a:defRPr>
            </a:lvl8pPr>
            <a:lvl9pPr marL="0" marR="0" lvl="8" indent="0" algn="r" rtl="0">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
        <p:cNvGrpSpPr/>
        <p:nvPr/>
      </p:nvGrpSpPr>
      <p:grpSpPr>
        <a:xfrm>
          <a:off x="0" y="0"/>
          <a:ext cx="0" cy="0"/>
          <a:chOff x="0" y="0"/>
          <a:chExt cx="0" cy="0"/>
        </a:xfrm>
      </p:grpSpPr>
      <p:sp>
        <p:nvSpPr>
          <p:cNvPr id="44" name="Google Shape;44;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 name="Google Shape;45;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
        <p:nvSpPr>
          <p:cNvPr id="49" name="Google Shape;49;p13"/>
          <p:cNvSpPr/>
          <p:nvPr/>
        </p:nvSpPr>
        <p:spPr>
          <a:xfrm>
            <a:off x="0" y="6812343"/>
            <a:ext cx="9409430" cy="45719"/>
          </a:xfrm>
          <a:custGeom>
            <a:avLst/>
            <a:gdLst/>
            <a:ahLst/>
            <a:cxnLst/>
            <a:rect l="l" t="t" r="r" b="b"/>
            <a:pathLst>
              <a:path w="9409430" h="102870" extrusionOk="0">
                <a:moveTo>
                  <a:pt x="0" y="102806"/>
                </a:moveTo>
                <a:lnTo>
                  <a:pt x="9409023" y="102806"/>
                </a:lnTo>
                <a:lnTo>
                  <a:pt x="9409023" y="0"/>
                </a:lnTo>
                <a:lnTo>
                  <a:pt x="0" y="0"/>
                </a:lnTo>
                <a:lnTo>
                  <a:pt x="0" y="102806"/>
                </a:lnTo>
                <a:close/>
              </a:path>
            </a:pathLst>
          </a:custGeom>
          <a:solidFill>
            <a:srgbClr val="00904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 name="Google Shape;50;p13"/>
          <p:cNvSpPr/>
          <p:nvPr/>
        </p:nvSpPr>
        <p:spPr>
          <a:xfrm>
            <a:off x="9409023" y="6812343"/>
            <a:ext cx="2783205" cy="45720"/>
          </a:xfrm>
          <a:custGeom>
            <a:avLst/>
            <a:gdLst/>
            <a:ahLst/>
            <a:cxnLst/>
            <a:rect l="l" t="t" r="r" b="b"/>
            <a:pathLst>
              <a:path w="2783204" h="102870" extrusionOk="0">
                <a:moveTo>
                  <a:pt x="2782976" y="0"/>
                </a:moveTo>
                <a:lnTo>
                  <a:pt x="0" y="0"/>
                </a:lnTo>
                <a:lnTo>
                  <a:pt x="0" y="102806"/>
                </a:lnTo>
                <a:lnTo>
                  <a:pt x="2782976" y="102806"/>
                </a:lnTo>
                <a:lnTo>
                  <a:pt x="2782976" y="0"/>
                </a:lnTo>
                <a:close/>
              </a:path>
            </a:pathLst>
          </a:custGeom>
          <a:solidFill>
            <a:srgbClr val="88C23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13"/>
          <p:cNvSpPr/>
          <p:nvPr/>
        </p:nvSpPr>
        <p:spPr>
          <a:xfrm>
            <a:off x="138961" y="462162"/>
            <a:ext cx="1620816" cy="220365"/>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 name="Google Shape;52;p13"/>
          <p:cNvSpPr/>
          <p:nvPr/>
        </p:nvSpPr>
        <p:spPr>
          <a:xfrm>
            <a:off x="123965" y="149076"/>
            <a:ext cx="1639638" cy="22024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53;p13"/>
          <p:cNvSpPr/>
          <p:nvPr/>
        </p:nvSpPr>
        <p:spPr>
          <a:xfrm>
            <a:off x="137909" y="767858"/>
            <a:ext cx="1596474" cy="224789"/>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13"/>
          <p:cNvSpPr/>
          <p:nvPr/>
        </p:nvSpPr>
        <p:spPr>
          <a:xfrm>
            <a:off x="1750573" y="843777"/>
            <a:ext cx="7620" cy="76835"/>
          </a:xfrm>
          <a:custGeom>
            <a:avLst/>
            <a:gdLst/>
            <a:ahLst/>
            <a:cxnLst/>
            <a:rect l="l" t="t" r="r" b="b"/>
            <a:pathLst>
              <a:path w="7619" h="76834" extrusionOk="0">
                <a:moveTo>
                  <a:pt x="673" y="0"/>
                </a:moveTo>
                <a:lnTo>
                  <a:pt x="0" y="1816"/>
                </a:lnTo>
                <a:lnTo>
                  <a:pt x="0" y="74447"/>
                </a:lnTo>
                <a:lnTo>
                  <a:pt x="533" y="76580"/>
                </a:lnTo>
                <a:lnTo>
                  <a:pt x="7226" y="76365"/>
                </a:lnTo>
                <a:lnTo>
                  <a:pt x="7064" y="74447"/>
                </a:lnTo>
                <a:lnTo>
                  <a:pt x="6991" y="1816"/>
                </a:lnTo>
                <a:lnTo>
                  <a:pt x="6591" y="203"/>
                </a:lnTo>
                <a:lnTo>
                  <a:pt x="673" y="0"/>
                </a:lnTo>
                <a:close/>
              </a:path>
            </a:pathLst>
          </a:custGeom>
          <a:solidFill>
            <a:srgbClr val="41404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55" name="Google Shape;55;p13"/>
          <p:cNvCxnSpPr/>
          <p:nvPr/>
        </p:nvCxnSpPr>
        <p:spPr>
          <a:xfrm>
            <a:off x="2231229" y="1060181"/>
            <a:ext cx="9960771" cy="0"/>
          </a:xfrm>
          <a:prstGeom prst="straightConnector1">
            <a:avLst/>
          </a:prstGeom>
          <a:noFill/>
          <a:ln w="9525" cap="flat" cmpd="sng">
            <a:solidFill>
              <a:srgbClr val="0C0C0C"/>
            </a:solidFill>
            <a:prstDash val="dot"/>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5"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7497700" y="2867240"/>
            <a:ext cx="3689984" cy="434975"/>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265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15"/>
          <p:cNvSpPr txBox="1">
            <a:spLocks noGrp="1"/>
          </p:cNvSpPr>
          <p:nvPr>
            <p:ph type="body" idx="1"/>
          </p:nvPr>
        </p:nvSpPr>
        <p:spPr>
          <a:xfrm>
            <a:off x="794343" y="1826623"/>
            <a:ext cx="10603313" cy="3162935"/>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66" name="Google Shape;66;p15"/>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5"/>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15"/>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hyperlink" Target="mailto:connect@hasanah.org.my" TargetMode="External"/><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1"/>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3" name="Google Shape;103;p1"/>
          <p:cNvPicPr preferRelativeResize="0"/>
          <p:nvPr/>
        </p:nvPicPr>
        <p:blipFill rotWithShape="1">
          <a:blip r:embed="rId3">
            <a:alphaModFix/>
          </a:blip>
          <a:srcRect r="5882" b="-1"/>
          <a:stretch/>
        </p:blipFill>
        <p:spPr>
          <a:xfrm>
            <a:off x="1" y="10"/>
            <a:ext cx="9669642" cy="6857990"/>
          </a:xfrm>
          <a:prstGeom prst="rect">
            <a:avLst/>
          </a:prstGeom>
          <a:noFill/>
          <a:ln>
            <a:noFill/>
          </a:ln>
        </p:spPr>
      </p:pic>
      <p:sp>
        <p:nvSpPr>
          <p:cNvPr id="104" name="Google Shape;104;p1"/>
          <p:cNvSpPr/>
          <p:nvPr/>
        </p:nvSpPr>
        <p:spPr>
          <a:xfrm flipH="1">
            <a:off x="5125019" y="0"/>
            <a:ext cx="7066978"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1"/>
          <p:cNvSpPr txBox="1"/>
          <p:nvPr/>
        </p:nvSpPr>
        <p:spPr>
          <a:xfrm>
            <a:off x="7282149" y="1910867"/>
            <a:ext cx="4566812" cy="738681"/>
          </a:xfrm>
          <a:prstGeom prst="rect">
            <a:avLst/>
          </a:prstGeom>
          <a:noFill/>
          <a:ln>
            <a:noFill/>
          </a:ln>
        </p:spPr>
        <p:txBody>
          <a:bodyPr spcFirstLastPara="1" wrap="square" lIns="91425" tIns="45700" rIns="91425" bIns="45700" anchor="t" anchorCtr="0">
            <a:normAutofit fontScale="70000" lnSpcReduction="20000"/>
          </a:bodyPr>
          <a:lstStyle/>
          <a:p>
            <a:pPr marL="12700" marR="0" lvl="0" indent="114300" algn="l" rtl="0">
              <a:lnSpc>
                <a:spcPct val="90000"/>
              </a:lnSpc>
              <a:spcBef>
                <a:spcPts val="0"/>
              </a:spcBef>
              <a:spcAft>
                <a:spcPts val="0"/>
              </a:spcAft>
              <a:buClr>
                <a:schemeClr val="dk1"/>
              </a:buClr>
              <a:buSzPts val="2000"/>
              <a:buFont typeface="Arial"/>
              <a:buNone/>
            </a:pPr>
            <a:endParaRPr sz="2000" b="1" i="0" u="none" strike="noStrike" cap="none" dirty="0">
              <a:solidFill>
                <a:schemeClr val="dk1"/>
              </a:solidFill>
              <a:latin typeface="Calibri"/>
              <a:ea typeface="Calibri"/>
              <a:cs typeface="Calibri"/>
              <a:sym typeface="Calibri"/>
            </a:endParaRPr>
          </a:p>
          <a:p>
            <a:pPr marL="0" marR="0" lvl="0" indent="0" algn="l" rtl="0">
              <a:lnSpc>
                <a:spcPct val="90000"/>
              </a:lnSpc>
              <a:spcBef>
                <a:spcPts val="135"/>
              </a:spcBef>
              <a:spcAft>
                <a:spcPts val="0"/>
              </a:spcAft>
              <a:buNone/>
            </a:pPr>
            <a:r>
              <a:rPr lang="en-MY" sz="2800" b="1" dirty="0" err="1">
                <a:solidFill>
                  <a:schemeClr val="dk1"/>
                </a:solidFill>
                <a:latin typeface="Calibri"/>
                <a:ea typeface="Calibri"/>
                <a:cs typeface="Calibri"/>
                <a:sym typeface="Calibri"/>
              </a:rPr>
              <a:t>ArtsFAS</a:t>
            </a:r>
            <a:r>
              <a:rPr lang="en-MY" sz="2800" b="1" dirty="0">
                <a:solidFill>
                  <a:schemeClr val="dk1"/>
                </a:solidFill>
                <a:latin typeface="Calibri"/>
                <a:ea typeface="Calibri"/>
                <a:cs typeface="Calibri"/>
                <a:sym typeface="Calibri"/>
              </a:rPr>
              <a:t> (Arts For All Seasons)</a:t>
            </a:r>
            <a:r>
              <a:rPr lang="en-MY" sz="2800" b="1" i="0" u="none" strike="noStrike" cap="none" dirty="0">
                <a:solidFill>
                  <a:schemeClr val="dk1"/>
                </a:solidFill>
                <a:latin typeface="Calibri"/>
                <a:ea typeface="Calibri"/>
                <a:cs typeface="Calibri"/>
                <a:sym typeface="Calibri"/>
              </a:rPr>
              <a:t>Grant 2026</a:t>
            </a:r>
            <a:endParaRPr sz="2000" b="0" i="0" u="none" strike="noStrike" cap="none" dirty="0">
              <a:solidFill>
                <a:schemeClr val="dk1"/>
              </a:solidFill>
              <a:latin typeface="Calibri"/>
              <a:ea typeface="Calibri"/>
              <a:cs typeface="Calibri"/>
              <a:sym typeface="Calibri"/>
            </a:endParaRPr>
          </a:p>
          <a:p>
            <a:pPr marL="0" marR="0" lvl="0" indent="0" algn="l" rtl="0">
              <a:lnSpc>
                <a:spcPct val="90000"/>
              </a:lnSpc>
              <a:spcBef>
                <a:spcPts val="135"/>
              </a:spcBef>
              <a:spcAft>
                <a:spcPts val="0"/>
              </a:spcAft>
              <a:buNone/>
            </a:pPr>
            <a:endParaRPr sz="2000" b="0" i="0" u="none" strike="noStrike" cap="none" dirty="0">
              <a:solidFill>
                <a:schemeClr val="dk1"/>
              </a:solidFill>
              <a:latin typeface="Calibri"/>
              <a:ea typeface="Calibri"/>
              <a:cs typeface="Calibri"/>
              <a:sym typeface="Calibri"/>
            </a:endParaRPr>
          </a:p>
        </p:txBody>
      </p:sp>
      <p:sp>
        <p:nvSpPr>
          <p:cNvPr id="106" name="Google Shape;106;p1"/>
          <p:cNvSpPr/>
          <p:nvPr/>
        </p:nvSpPr>
        <p:spPr>
          <a:xfrm>
            <a:off x="10079585" y="724216"/>
            <a:ext cx="1620821" cy="220365"/>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7" name="Google Shape;107;p1"/>
          <p:cNvSpPr/>
          <p:nvPr/>
        </p:nvSpPr>
        <p:spPr>
          <a:xfrm>
            <a:off x="10064598" y="411129"/>
            <a:ext cx="1639625" cy="22024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8" name="Google Shape;108;p1"/>
          <p:cNvSpPr/>
          <p:nvPr/>
        </p:nvSpPr>
        <p:spPr>
          <a:xfrm>
            <a:off x="10078533" y="1029911"/>
            <a:ext cx="1596476" cy="224789"/>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9" name="Google Shape;109;p1"/>
          <p:cNvSpPr/>
          <p:nvPr/>
        </p:nvSpPr>
        <p:spPr>
          <a:xfrm>
            <a:off x="11691198" y="1105830"/>
            <a:ext cx="7620" cy="76835"/>
          </a:xfrm>
          <a:custGeom>
            <a:avLst/>
            <a:gdLst/>
            <a:ahLst/>
            <a:cxnLst/>
            <a:rect l="l" t="t" r="r" b="b"/>
            <a:pathLst>
              <a:path w="7620" h="76834" extrusionOk="0">
                <a:moveTo>
                  <a:pt x="673" y="0"/>
                </a:moveTo>
                <a:lnTo>
                  <a:pt x="0" y="1816"/>
                </a:lnTo>
                <a:lnTo>
                  <a:pt x="12" y="74447"/>
                </a:lnTo>
                <a:lnTo>
                  <a:pt x="533" y="76580"/>
                </a:lnTo>
                <a:lnTo>
                  <a:pt x="7213" y="76377"/>
                </a:lnTo>
                <a:lnTo>
                  <a:pt x="7061" y="74447"/>
                </a:lnTo>
                <a:lnTo>
                  <a:pt x="6991" y="1816"/>
                </a:lnTo>
                <a:lnTo>
                  <a:pt x="6591" y="203"/>
                </a:lnTo>
                <a:lnTo>
                  <a:pt x="673" y="0"/>
                </a:lnTo>
                <a:close/>
              </a:path>
            </a:pathLst>
          </a:custGeom>
          <a:solidFill>
            <a:srgbClr val="41404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0" name="Google Shape;110;p1"/>
          <p:cNvSpPr txBox="1"/>
          <p:nvPr/>
        </p:nvSpPr>
        <p:spPr>
          <a:xfrm>
            <a:off x="7642846" y="3121049"/>
            <a:ext cx="403216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MY" sz="1800" b="0" i="0" u="none" strike="noStrike" cap="none">
                <a:solidFill>
                  <a:srgbClr val="3A3838"/>
                </a:solidFill>
                <a:latin typeface="Arial"/>
                <a:ea typeface="Arial"/>
                <a:cs typeface="Arial"/>
                <a:sym typeface="Arial"/>
              </a:rPr>
              <a:t>[Company/Organisation logo]</a:t>
            </a:r>
            <a:endParaRPr/>
          </a:p>
        </p:txBody>
      </p:sp>
      <p:sp>
        <p:nvSpPr>
          <p:cNvPr id="111" name="Google Shape;111;p1"/>
          <p:cNvSpPr txBox="1"/>
          <p:nvPr/>
        </p:nvSpPr>
        <p:spPr>
          <a:xfrm>
            <a:off x="7642845" y="3444215"/>
            <a:ext cx="403216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MY" sz="1800" b="0" i="0" u="none" strike="noStrike" cap="none">
                <a:solidFill>
                  <a:srgbClr val="3A3838"/>
                </a:solidFill>
                <a:latin typeface="Arial"/>
                <a:ea typeface="Arial"/>
                <a:cs typeface="Arial"/>
                <a:sym typeface="Arial"/>
              </a:rPr>
              <a:t>[Company/Organisation name]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txBox="1">
            <a:spLocks noGrp="1"/>
          </p:cNvSpPr>
          <p:nvPr>
            <p:ph type="title"/>
          </p:nvPr>
        </p:nvSpPr>
        <p:spPr>
          <a:xfrm>
            <a:off x="2390863" y="447494"/>
            <a:ext cx="8531603" cy="289823"/>
          </a:xfrm>
          <a:prstGeom prst="rect">
            <a:avLst/>
          </a:prstGeom>
          <a:noFill/>
          <a:ln>
            <a:noFill/>
          </a:ln>
        </p:spPr>
        <p:txBody>
          <a:bodyPr spcFirstLastPara="1" wrap="square" lIns="0" tIns="12700" rIns="0" bIns="0" anchor="ctr" anchorCtr="0">
            <a:spAutoFit/>
          </a:bodyPr>
          <a:lstStyle/>
          <a:p>
            <a:pPr marL="457200" marR="0" lvl="1" indent="0" algn="ctr" rtl="0">
              <a:lnSpc>
                <a:spcPct val="100000"/>
              </a:lnSpc>
              <a:spcBef>
                <a:spcPts val="0"/>
              </a:spcBef>
              <a:spcAft>
                <a:spcPts val="0"/>
              </a:spcAft>
              <a:buClr>
                <a:srgbClr val="548135"/>
              </a:buClr>
              <a:buSzPts val="1800"/>
              <a:buFont typeface="Calibri"/>
              <a:buNone/>
            </a:pPr>
            <a:r>
              <a:rPr lang="en-MY" b="1" i="0" u="none" strike="noStrike" cap="none">
                <a:solidFill>
                  <a:srgbClr val="548135"/>
                </a:solidFill>
                <a:latin typeface="Calibri"/>
                <a:ea typeface="Calibri"/>
                <a:cs typeface="Calibri"/>
                <a:sym typeface="Calibri"/>
              </a:rPr>
              <a:t>ABOUT </a:t>
            </a:r>
            <a:r>
              <a:rPr lang="en-MY" b="1" u="none" strike="noStrike" cap="none">
                <a:solidFill>
                  <a:srgbClr val="548135"/>
                </a:solidFill>
                <a:latin typeface="Calibri"/>
                <a:ea typeface="Calibri"/>
                <a:cs typeface="Calibri"/>
                <a:sym typeface="Calibri"/>
              </a:rPr>
              <a:t>[COMPANY/ORGANISATION NAME]</a:t>
            </a:r>
            <a:endParaRPr/>
          </a:p>
        </p:txBody>
      </p:sp>
      <p:sp>
        <p:nvSpPr>
          <p:cNvPr id="118" name="Google Shape;118;p3"/>
          <p:cNvSpPr/>
          <p:nvPr/>
        </p:nvSpPr>
        <p:spPr>
          <a:xfrm>
            <a:off x="8975497" y="0"/>
            <a:ext cx="3216503" cy="1420097"/>
          </a:xfrm>
          <a:prstGeom prst="snip1Rect">
            <a:avLst>
              <a:gd name="adj" fmla="val 16667"/>
            </a:avLst>
          </a:prstGeom>
          <a:solidFill>
            <a:srgbClr val="FDEA57"/>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r>
              <a:rPr lang="en-MY" sz="1400" b="1" dirty="0">
                <a:solidFill>
                  <a:srgbClr val="000000"/>
                </a:solidFill>
                <a:latin typeface="Arial"/>
                <a:ea typeface="Arial"/>
                <a:cs typeface="Arial"/>
                <a:sym typeface="Arial"/>
              </a:rPr>
              <a:t>Read me</a:t>
            </a:r>
            <a:endParaRPr sz="1400" dirty="0">
              <a:solidFill>
                <a:srgbClr val="000000"/>
              </a:solidFill>
              <a:latin typeface="Arial"/>
              <a:ea typeface="Arial"/>
              <a:cs typeface="Arial"/>
              <a:sym typeface="Arial"/>
            </a:endParaRPr>
          </a:p>
          <a:p>
            <a:pPr marL="0" marR="0" lvl="0" indent="0" algn="l" rtl="0">
              <a:spcBef>
                <a:spcPts val="0"/>
              </a:spcBef>
              <a:spcAft>
                <a:spcPts val="0"/>
              </a:spcAft>
              <a:buNone/>
            </a:pPr>
            <a:r>
              <a:rPr lang="en-MY" sz="1400" dirty="0">
                <a:solidFill>
                  <a:srgbClr val="000000"/>
                </a:solidFill>
                <a:latin typeface="Arial"/>
                <a:ea typeface="Arial"/>
                <a:cs typeface="Arial"/>
                <a:sym typeface="Arial"/>
              </a:rPr>
              <a:t>Please include your organisation logo here</a:t>
            </a:r>
            <a:endParaRPr sz="1400" dirty="0">
              <a:solidFill>
                <a:srgbClr val="000000"/>
              </a:solidFill>
              <a:latin typeface="Arial"/>
              <a:ea typeface="Arial"/>
              <a:cs typeface="Arial"/>
              <a:sym typeface="Arial"/>
            </a:endParaRPr>
          </a:p>
          <a:p>
            <a:pPr marL="0" marR="0" lvl="0" indent="0" algn="l" rtl="0">
              <a:spcBef>
                <a:spcPts val="0"/>
              </a:spcBef>
              <a:spcAft>
                <a:spcPts val="0"/>
              </a:spcAft>
              <a:buNone/>
            </a:pPr>
            <a:endParaRPr sz="1400" dirty="0">
              <a:solidFill>
                <a:srgbClr val="000000"/>
              </a:solidFill>
              <a:latin typeface="Arial"/>
              <a:ea typeface="Arial"/>
              <a:cs typeface="Arial"/>
              <a:sym typeface="Arial"/>
            </a:endParaRPr>
          </a:p>
          <a:p>
            <a:pPr marL="0" marR="0" lvl="0" indent="0" algn="l" rtl="0">
              <a:spcBef>
                <a:spcPts val="0"/>
              </a:spcBef>
              <a:spcAft>
                <a:spcPts val="0"/>
              </a:spcAft>
              <a:buNone/>
            </a:pPr>
            <a:r>
              <a:rPr lang="en-MY" sz="1400" u="sng" dirty="0">
                <a:solidFill>
                  <a:srgbClr val="000000"/>
                </a:solidFill>
                <a:latin typeface="Arial"/>
                <a:ea typeface="Arial"/>
                <a:cs typeface="Arial"/>
                <a:sym typeface="Arial"/>
              </a:rPr>
              <a:t>[please move me out of the way to copy/edit the template] </a:t>
            </a:r>
            <a:endParaRPr sz="1400" u="sng" dirty="0">
              <a:solidFill>
                <a:srgbClr val="000000"/>
              </a:solidFill>
              <a:latin typeface="Arial"/>
              <a:ea typeface="Arial"/>
              <a:cs typeface="Arial"/>
              <a:sym typeface="Arial"/>
            </a:endParaRPr>
          </a:p>
          <a:p>
            <a:pPr marL="0" marR="0" lvl="0" indent="0" algn="l" rtl="0">
              <a:spcBef>
                <a:spcPts val="0"/>
              </a:spcBef>
              <a:spcAft>
                <a:spcPts val="0"/>
              </a:spcAft>
              <a:buNone/>
            </a:pPr>
            <a:endParaRPr sz="1400" dirty="0">
              <a:solidFill>
                <a:srgbClr val="000000"/>
              </a:solidFill>
              <a:latin typeface="Arial"/>
              <a:ea typeface="Arial"/>
              <a:cs typeface="Arial"/>
              <a:sym typeface="Arial"/>
            </a:endParaRPr>
          </a:p>
        </p:txBody>
      </p:sp>
      <p:graphicFrame>
        <p:nvGraphicFramePr>
          <p:cNvPr id="2" name="Table 1">
            <a:extLst>
              <a:ext uri="{FF2B5EF4-FFF2-40B4-BE49-F238E27FC236}">
                <a16:creationId xmlns:a16="http://schemas.microsoft.com/office/drawing/2014/main" id="{E01D1035-DF85-A098-CDB1-BF91E3D0AC2B}"/>
              </a:ext>
            </a:extLst>
          </p:cNvPr>
          <p:cNvGraphicFramePr>
            <a:graphicFrameLocks noGrp="1"/>
          </p:cNvGraphicFramePr>
          <p:nvPr>
            <p:extLst>
              <p:ext uri="{D42A27DB-BD31-4B8C-83A1-F6EECF244321}">
                <p14:modId xmlns:p14="http://schemas.microsoft.com/office/powerpoint/2010/main" val="720547538"/>
              </p:ext>
            </p:extLst>
          </p:nvPr>
        </p:nvGraphicFramePr>
        <p:xfrm>
          <a:off x="218413" y="1184811"/>
          <a:ext cx="11756922" cy="3081345"/>
        </p:xfrm>
        <a:graphic>
          <a:graphicData uri="http://schemas.openxmlformats.org/drawingml/2006/table">
            <a:tbl>
              <a:tblPr firstRow="1" bandRow="1">
                <a:tableStyleId>{D6CA45D3-4535-4840-9AEF-86DAC8FF8136}</a:tableStyleId>
              </a:tblPr>
              <a:tblGrid>
                <a:gridCol w="2590888">
                  <a:extLst>
                    <a:ext uri="{9D8B030D-6E8A-4147-A177-3AD203B41FA5}">
                      <a16:colId xmlns:a16="http://schemas.microsoft.com/office/drawing/2014/main" val="1730958218"/>
                    </a:ext>
                  </a:extLst>
                </a:gridCol>
                <a:gridCol w="9166034">
                  <a:extLst>
                    <a:ext uri="{9D8B030D-6E8A-4147-A177-3AD203B41FA5}">
                      <a16:colId xmlns:a16="http://schemas.microsoft.com/office/drawing/2014/main" val="1823010201"/>
                    </a:ext>
                  </a:extLst>
                </a:gridCol>
              </a:tblGrid>
              <a:tr h="53262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400" b="0" i="0" u="none" strike="noStrike" cap="none" dirty="0">
                          <a:solidFill>
                            <a:srgbClr val="000000"/>
                          </a:solidFill>
                          <a:latin typeface="Calibri" panose="020F0502020204030204" pitchFamily="34" charset="0"/>
                          <a:ea typeface="Arial"/>
                          <a:cs typeface="Calibri" panose="020F0502020204030204" pitchFamily="34" charset="0"/>
                          <a:sym typeface="Arial"/>
                        </a:rPr>
                        <a:t>When your company/ organisation was formed?</a:t>
                      </a:r>
                      <a:endParaRPr lang="en-MY" dirty="0">
                        <a:latin typeface="Calibri" panose="020F0502020204030204" pitchFamily="34" charset="0"/>
                        <a:cs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endParaRPr lang="en-US" sz="1200" dirty="0">
                        <a:latin typeface="Calibri" panose="020F0502020204030204" pitchFamily="34" charset="0"/>
                        <a:cs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787693907"/>
                  </a:ext>
                </a:extLst>
              </a:tr>
              <a:tr h="53262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400" b="0" i="0" u="none" strike="noStrike" cap="none" dirty="0">
                          <a:solidFill>
                            <a:srgbClr val="000000"/>
                          </a:solidFill>
                          <a:latin typeface="Calibri" panose="020F0502020204030204" pitchFamily="34" charset="0"/>
                          <a:ea typeface="Arial"/>
                          <a:cs typeface="Calibri" panose="020F0502020204030204" pitchFamily="34" charset="0"/>
                          <a:sym typeface="Arial"/>
                        </a:rPr>
                        <a:t>What is your company/ organisation’s mission?</a:t>
                      </a:r>
                      <a:endParaRPr lang="en-MY" dirty="0">
                        <a:latin typeface="Calibri" panose="020F0502020204030204" pitchFamily="34" charset="0"/>
                        <a:cs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endParaRPr lang="en-US" sz="1200" dirty="0">
                        <a:latin typeface="Calibri" panose="020F0502020204030204" pitchFamily="34" charset="0"/>
                        <a:cs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25850077"/>
                  </a:ext>
                </a:extLst>
              </a:tr>
              <a:tr h="751944">
                <a:tc>
                  <a:txBody>
                    <a:bodyPr/>
                    <a:lstStyle/>
                    <a:p>
                      <a:pPr marL="0" marR="0" lvl="0" indent="0" algn="l" rtl="0">
                        <a:lnSpc>
                          <a:spcPct val="100000"/>
                        </a:lnSpc>
                        <a:spcBef>
                          <a:spcPts val="0"/>
                        </a:spcBef>
                        <a:spcAft>
                          <a:spcPts val="0"/>
                        </a:spcAft>
                        <a:buClr>
                          <a:srgbClr val="000000"/>
                        </a:buClr>
                        <a:buSzPts val="1800"/>
                        <a:buFont typeface="Arial"/>
                        <a:buNone/>
                      </a:pPr>
                      <a:r>
                        <a:rPr lang="en-MY" sz="1400" b="0" i="0" u="none" strike="noStrike" cap="none" dirty="0">
                          <a:solidFill>
                            <a:srgbClr val="000000"/>
                          </a:solidFill>
                          <a:latin typeface="Calibri" panose="020F0502020204030204" pitchFamily="34" charset="0"/>
                          <a:ea typeface="Arial"/>
                          <a:cs typeface="Calibri" panose="020F0502020204030204" pitchFamily="34" charset="0"/>
                          <a:sym typeface="Arial"/>
                        </a:rPr>
                        <a:t>What are the main activities does your company/organisation do to fulfil its’ mission?</a:t>
                      </a:r>
                      <a:endParaRPr lang="en-MY" dirty="0">
                        <a:latin typeface="Calibri" panose="020F0502020204030204" pitchFamily="34" charset="0"/>
                        <a:cs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endParaRPr lang="en-US" sz="1200" dirty="0">
                        <a:latin typeface="Calibri" panose="020F0502020204030204" pitchFamily="34" charset="0"/>
                        <a:cs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286735639"/>
                  </a:ext>
                </a:extLst>
              </a:tr>
              <a:tr h="71486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400" dirty="0">
                          <a:solidFill>
                            <a:srgbClr val="000000"/>
                          </a:solidFill>
                          <a:latin typeface="Calibri" panose="020F0502020204030204" pitchFamily="34" charset="0"/>
                          <a:ea typeface="Arial"/>
                          <a:cs typeface="Calibri" panose="020F0502020204030204" pitchFamily="34" charset="0"/>
                          <a:sym typeface="Arial"/>
                        </a:rPr>
                        <a:t>What is the organisational structure of your company/ organisation?</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endParaRPr lang="en-US" sz="1200" dirty="0">
                        <a:latin typeface="Calibri" panose="020F0502020204030204" pitchFamily="34" charset="0"/>
                        <a:cs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799880191"/>
                  </a:ext>
                </a:extLst>
              </a:tr>
              <a:tr h="53262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400" dirty="0">
                          <a:latin typeface="Calibri" panose="020F0502020204030204" pitchFamily="34" charset="0"/>
                          <a:cs typeface="Calibri" panose="020F0502020204030204" pitchFamily="34" charset="0"/>
                        </a:rPr>
                        <a:t>Social media/ website link:</a:t>
                      </a:r>
                      <a:endParaRPr lang="en-MY" sz="1400" dirty="0">
                        <a:solidFill>
                          <a:srgbClr val="000000"/>
                        </a:solidFill>
                        <a:latin typeface="Calibri" panose="020F0502020204030204" pitchFamily="34" charset="0"/>
                        <a:ea typeface="Arial"/>
                        <a:cs typeface="Calibri" panose="020F0502020204030204" pitchFamily="34" charset="0"/>
                        <a:sym typeface="Arial"/>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endParaRPr lang="en-US" sz="1200" dirty="0">
                        <a:latin typeface="Calibri" panose="020F0502020204030204" pitchFamily="34" charset="0"/>
                        <a:cs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924467983"/>
                  </a:ext>
                </a:extLst>
              </a:tr>
            </a:tbl>
          </a:graphicData>
        </a:graphic>
      </p:graphicFrame>
      <p:sp>
        <p:nvSpPr>
          <p:cNvPr id="4" name="TextBox 3">
            <a:extLst>
              <a:ext uri="{FF2B5EF4-FFF2-40B4-BE49-F238E27FC236}">
                <a16:creationId xmlns:a16="http://schemas.microsoft.com/office/drawing/2014/main" id="{7176551F-8A7E-75BC-F49E-D3B065D1FFE2}"/>
              </a:ext>
            </a:extLst>
          </p:cNvPr>
          <p:cNvSpPr txBox="1"/>
          <p:nvPr/>
        </p:nvSpPr>
        <p:spPr>
          <a:xfrm>
            <a:off x="80791" y="6410506"/>
            <a:ext cx="6103344" cy="307777"/>
          </a:xfrm>
          <a:prstGeom prst="rect">
            <a:avLst/>
          </a:prstGeom>
          <a:noFill/>
        </p:spPr>
        <p:txBody>
          <a:bodyPr wrap="square">
            <a:spAutoFit/>
          </a:bodyPr>
          <a:lstStyle/>
          <a:p>
            <a:pPr marL="0" marR="0" lvl="0" indent="0" algn="l" rtl="0">
              <a:spcBef>
                <a:spcPts val="0"/>
              </a:spcBef>
              <a:spcAft>
                <a:spcPts val="0"/>
              </a:spcAft>
              <a:buNone/>
            </a:pPr>
            <a:r>
              <a:rPr lang="en-MY" sz="1400" b="1" dirty="0">
                <a:solidFill>
                  <a:srgbClr val="000000"/>
                </a:solidFill>
                <a:latin typeface="Calibri" panose="020F0502020204030204" pitchFamily="34" charset="0"/>
                <a:cs typeface="Calibri" panose="020F0502020204030204" pitchFamily="34" charset="0"/>
                <a:sym typeface="Arial"/>
              </a:rPr>
              <a:t>(Maximum page for this content is 1 pages)</a:t>
            </a:r>
            <a:endParaRPr lang="en-MY" dirty="0">
              <a:latin typeface="Calibri" panose="020F0502020204030204" pitchFamily="34" charset="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6"/>
          <p:cNvSpPr txBox="1">
            <a:spLocks noGrp="1"/>
          </p:cNvSpPr>
          <p:nvPr>
            <p:ph type="title"/>
          </p:nvPr>
        </p:nvSpPr>
        <p:spPr>
          <a:xfrm>
            <a:off x="2390863" y="170496"/>
            <a:ext cx="8531603" cy="843821"/>
          </a:xfrm>
          <a:prstGeom prst="rect">
            <a:avLst/>
          </a:prstGeom>
          <a:noFill/>
          <a:ln>
            <a:noFill/>
          </a:ln>
        </p:spPr>
        <p:txBody>
          <a:bodyPr spcFirstLastPara="1" wrap="square" lIns="0" tIns="12700" rIns="0" bIns="0" anchor="ctr" anchorCtr="0">
            <a:spAutoFit/>
          </a:bodyPr>
          <a:lstStyle/>
          <a:p>
            <a:pPr marL="457200" marR="0" lvl="1" indent="0" algn="ctr" rtl="0">
              <a:lnSpc>
                <a:spcPct val="100000"/>
              </a:lnSpc>
              <a:spcBef>
                <a:spcPts val="0"/>
              </a:spcBef>
              <a:spcAft>
                <a:spcPts val="0"/>
              </a:spcAft>
              <a:buClr>
                <a:srgbClr val="548135"/>
              </a:buClr>
              <a:buSzPts val="1800"/>
              <a:buFont typeface="Calibri"/>
              <a:buNone/>
            </a:pPr>
            <a:r>
              <a:rPr lang="en-MY" b="1" i="0" u="none" strike="noStrike" cap="none" dirty="0" err="1">
                <a:solidFill>
                  <a:srgbClr val="548135"/>
                </a:solidFill>
                <a:latin typeface="Calibri"/>
                <a:ea typeface="Calibri"/>
                <a:cs typeface="Calibri"/>
                <a:sym typeface="Calibri"/>
              </a:rPr>
              <a:t>ArtsFAS</a:t>
            </a:r>
            <a:r>
              <a:rPr lang="en-MY" b="1" i="0" u="none" strike="noStrike" cap="none" dirty="0">
                <a:solidFill>
                  <a:srgbClr val="548135"/>
                </a:solidFill>
                <a:latin typeface="Calibri"/>
                <a:ea typeface="Calibri"/>
                <a:cs typeface="Calibri"/>
                <a:sym typeface="Calibri"/>
              </a:rPr>
              <a:t> 2026:</a:t>
            </a:r>
            <a:br>
              <a:rPr lang="en-MY" b="1" i="0" u="none" strike="noStrike" cap="none" dirty="0">
                <a:solidFill>
                  <a:srgbClr val="548135"/>
                </a:solidFill>
                <a:latin typeface="Calibri"/>
                <a:ea typeface="Calibri"/>
                <a:cs typeface="Calibri"/>
                <a:sym typeface="Calibri"/>
              </a:rPr>
            </a:br>
            <a:r>
              <a:rPr lang="en-MY" b="1" i="0" u="none" strike="noStrike" cap="none" dirty="0">
                <a:solidFill>
                  <a:srgbClr val="548135"/>
                </a:solidFill>
                <a:latin typeface="Calibri"/>
                <a:ea typeface="Calibri"/>
                <a:cs typeface="Calibri"/>
                <a:sym typeface="Calibri"/>
              </a:rPr>
              <a:t>[ORGANISATION NAME]</a:t>
            </a:r>
            <a:br>
              <a:rPr lang="en-MY" b="1" i="0" u="none" strike="noStrike" cap="none" dirty="0">
                <a:solidFill>
                  <a:srgbClr val="548135"/>
                </a:solidFill>
                <a:latin typeface="Calibri"/>
                <a:ea typeface="Calibri"/>
                <a:cs typeface="Calibri"/>
                <a:sym typeface="Calibri"/>
              </a:rPr>
            </a:br>
            <a:r>
              <a:rPr lang="en-MY" b="1" i="0" u="none" strike="noStrike" cap="none" dirty="0">
                <a:solidFill>
                  <a:srgbClr val="548135"/>
                </a:solidFill>
                <a:latin typeface="Calibri"/>
                <a:ea typeface="Calibri"/>
                <a:cs typeface="Calibri"/>
                <a:sym typeface="Calibri"/>
              </a:rPr>
              <a:t>[PROJECT TITLE]</a:t>
            </a:r>
            <a:endParaRPr dirty="0"/>
          </a:p>
        </p:txBody>
      </p:sp>
      <p:graphicFrame>
        <p:nvGraphicFramePr>
          <p:cNvPr id="2" name="Table 1">
            <a:extLst>
              <a:ext uri="{FF2B5EF4-FFF2-40B4-BE49-F238E27FC236}">
                <a16:creationId xmlns:a16="http://schemas.microsoft.com/office/drawing/2014/main" id="{51BBAEE0-E265-5D34-E970-87418872EE9F}"/>
              </a:ext>
            </a:extLst>
          </p:cNvPr>
          <p:cNvGraphicFramePr>
            <a:graphicFrameLocks noGrp="1"/>
          </p:cNvGraphicFramePr>
          <p:nvPr>
            <p:extLst>
              <p:ext uri="{D42A27DB-BD31-4B8C-83A1-F6EECF244321}">
                <p14:modId xmlns:p14="http://schemas.microsoft.com/office/powerpoint/2010/main" val="2824267992"/>
              </p:ext>
            </p:extLst>
          </p:nvPr>
        </p:nvGraphicFramePr>
        <p:xfrm>
          <a:off x="217539" y="1577930"/>
          <a:ext cx="11756922" cy="3535680"/>
        </p:xfrm>
        <a:graphic>
          <a:graphicData uri="http://schemas.openxmlformats.org/drawingml/2006/table">
            <a:tbl>
              <a:tblPr firstRow="1" bandRow="1">
                <a:tableStyleId>{D6CA45D3-4535-4840-9AEF-86DAC8FF8136}</a:tableStyleId>
              </a:tblPr>
              <a:tblGrid>
                <a:gridCol w="2590888">
                  <a:extLst>
                    <a:ext uri="{9D8B030D-6E8A-4147-A177-3AD203B41FA5}">
                      <a16:colId xmlns:a16="http://schemas.microsoft.com/office/drawing/2014/main" val="1730958218"/>
                    </a:ext>
                  </a:extLst>
                </a:gridCol>
                <a:gridCol w="9166034">
                  <a:extLst>
                    <a:ext uri="{9D8B030D-6E8A-4147-A177-3AD203B41FA5}">
                      <a16:colId xmlns:a16="http://schemas.microsoft.com/office/drawing/2014/main" val="1823010201"/>
                    </a:ext>
                  </a:extLst>
                </a:gridCol>
              </a:tblGrid>
              <a:tr h="27432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400" b="1" i="0" u="none" strike="noStrike" cap="none" dirty="0">
                          <a:solidFill>
                            <a:srgbClr val="000000"/>
                          </a:solidFill>
                          <a:latin typeface="Calibri" panose="020F0502020204030204" pitchFamily="34" charset="0"/>
                          <a:cs typeface="Calibri" panose="020F0502020204030204" pitchFamily="34" charset="0"/>
                          <a:sym typeface="Arial"/>
                        </a:rPr>
                        <a:t>Project Title:</a:t>
                      </a:r>
                      <a:endParaRPr lang="en-MY" sz="1400" b="1" dirty="0">
                        <a:latin typeface="Calibri" panose="020F0502020204030204" pitchFamily="34" charset="0"/>
                        <a:cs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endParaRPr lang="en-US" sz="1200" dirty="0">
                        <a:latin typeface="Calibri" panose="020F0502020204030204" pitchFamily="34" charset="0"/>
                        <a:cs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787693907"/>
                  </a:ext>
                </a:extLst>
              </a:tr>
              <a:tr h="27432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400" b="1" i="0" u="none" strike="noStrike" cap="none" dirty="0">
                          <a:solidFill>
                            <a:srgbClr val="000000"/>
                          </a:solidFill>
                          <a:latin typeface="Calibri" panose="020F0502020204030204" pitchFamily="34" charset="0"/>
                          <a:ea typeface="Arial"/>
                          <a:cs typeface="Calibri" panose="020F0502020204030204" pitchFamily="34" charset="0"/>
                          <a:sym typeface="Arial"/>
                        </a:rPr>
                        <a:t>Brief summary of the project: </a:t>
                      </a:r>
                      <a:r>
                        <a:rPr lang="en-MY" sz="1200" b="0" i="0" u="none" strike="noStrike" cap="none" dirty="0">
                          <a:solidFill>
                            <a:srgbClr val="000000"/>
                          </a:solidFill>
                          <a:latin typeface="Calibri" panose="020F0502020204030204" pitchFamily="34" charset="0"/>
                          <a:ea typeface="Arial"/>
                          <a:cs typeface="Calibri" panose="020F0502020204030204" pitchFamily="34" charset="0"/>
                          <a:sym typeface="Arial"/>
                        </a:rPr>
                        <a:t>(Objectives)</a:t>
                      </a:r>
                      <a:endParaRPr lang="en-MY" sz="1200" b="0" dirty="0">
                        <a:latin typeface="Calibri" panose="020F0502020204030204" pitchFamily="34" charset="0"/>
                        <a:cs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endParaRPr lang="en-US" sz="1200" dirty="0">
                        <a:latin typeface="Calibri" panose="020F0502020204030204" pitchFamily="34" charset="0"/>
                        <a:cs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25850077"/>
                  </a:ext>
                </a:extLst>
              </a:tr>
              <a:tr h="274320">
                <a:tc>
                  <a:txBody>
                    <a:bodyPr/>
                    <a:lstStyle/>
                    <a:p>
                      <a:pPr marL="0" marR="0" lvl="0" indent="0" algn="l" rtl="0">
                        <a:lnSpc>
                          <a:spcPct val="100000"/>
                        </a:lnSpc>
                        <a:spcBef>
                          <a:spcPts val="0"/>
                        </a:spcBef>
                        <a:spcAft>
                          <a:spcPts val="0"/>
                        </a:spcAft>
                        <a:buClr>
                          <a:srgbClr val="000000"/>
                        </a:buClr>
                        <a:buSzPts val="1800"/>
                        <a:buFont typeface="Arial"/>
                        <a:buNone/>
                      </a:pPr>
                      <a:r>
                        <a:rPr lang="en-MY" sz="1400" b="1" i="0" u="none" strike="noStrike" cap="none" dirty="0">
                          <a:solidFill>
                            <a:srgbClr val="000000"/>
                          </a:solidFill>
                          <a:latin typeface="Calibri" panose="020F0502020204030204" pitchFamily="34" charset="0"/>
                          <a:ea typeface="Arial"/>
                          <a:cs typeface="Calibri" panose="020F0502020204030204" pitchFamily="34" charset="0"/>
                          <a:sym typeface="Arial"/>
                        </a:rPr>
                        <a:t>Intention of Project: </a:t>
                      </a:r>
                      <a:r>
                        <a:rPr lang="en-MY" sz="1200" b="1" i="0" u="none" strike="noStrike" cap="none" dirty="0">
                          <a:solidFill>
                            <a:srgbClr val="000000"/>
                          </a:solidFill>
                          <a:latin typeface="Calibri" panose="020F0502020204030204" pitchFamily="34" charset="0"/>
                          <a:ea typeface="Arial"/>
                          <a:cs typeface="Calibri" panose="020F0502020204030204" pitchFamily="34" charset="0"/>
                          <a:sym typeface="Arial"/>
                        </a:rPr>
                        <a:t>(Max 2)</a:t>
                      </a:r>
                    </a:p>
                    <a:p>
                      <a:r>
                        <a:rPr lang="en-US" sz="1200" b="0" i="1" dirty="0">
                          <a:highlight>
                            <a:srgbClr val="FFFF00"/>
                          </a:highlight>
                        </a:rPr>
                        <a:t>Highlight the applicable option in yellow</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200" dirty="0">
                          <a:latin typeface="Calibri" panose="020F0502020204030204" pitchFamily="34" charset="0"/>
                          <a:cs typeface="Calibri" panose="020F0502020204030204" pitchFamily="34" charset="0"/>
                        </a:rPr>
                        <a:t>Knowledge &amp; Skills Transmission</a:t>
                      </a: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200" dirty="0">
                          <a:latin typeface="Calibri" panose="020F0502020204030204" pitchFamily="34" charset="0"/>
                          <a:cs typeface="Calibri" panose="020F0502020204030204" pitchFamily="34" charset="0"/>
                        </a:rPr>
                        <a:t>Community-Led Heritage</a:t>
                      </a: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200" dirty="0">
                          <a:latin typeface="Calibri" panose="020F0502020204030204" pitchFamily="34" charset="0"/>
                          <a:cs typeface="Calibri" panose="020F0502020204030204" pitchFamily="34" charset="0"/>
                        </a:rPr>
                        <a:t>Documentation &amp; Cultural Knowledge Preservation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200" dirty="0">
                          <a:latin typeface="Calibri" panose="020F0502020204030204" pitchFamily="34" charset="0"/>
                          <a:cs typeface="Calibri" panose="020F0502020204030204" pitchFamily="34" charset="0"/>
                        </a:rPr>
                        <a:t>Cultural Leadership &amp; </a:t>
                      </a:r>
                      <a:r>
                        <a:rPr lang="en-MY" sz="1200">
                          <a:latin typeface="Calibri" panose="020F0502020204030204" pitchFamily="34" charset="0"/>
                          <a:cs typeface="Calibri" panose="020F0502020204030204" pitchFamily="34" charset="0"/>
                        </a:rPr>
                        <a:t>Capacity Building</a:t>
                      </a: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200" dirty="0">
                          <a:latin typeface="Calibri" panose="020F0502020204030204" pitchFamily="34" charset="0"/>
                          <a:cs typeface="Calibri" panose="020F0502020204030204" pitchFamily="34" charset="0"/>
                        </a:rPr>
                        <a:t>Cultural Showcases &amp; Public Platforms</a:t>
                      </a:r>
                      <a:endParaRPr lang="en-US" sz="1200" dirty="0">
                        <a:highlight>
                          <a:srgbClr val="FFFF00"/>
                        </a:highlight>
                        <a:latin typeface="Calibri" panose="020F0502020204030204" pitchFamily="34" charset="0"/>
                        <a:cs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286735639"/>
                  </a:ext>
                </a:extLst>
              </a:tr>
              <a:tr h="27432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400" b="1" dirty="0">
                          <a:solidFill>
                            <a:srgbClr val="000000"/>
                          </a:solidFill>
                          <a:latin typeface="Calibri" panose="020F0502020204030204" pitchFamily="34" charset="0"/>
                          <a:ea typeface="Arial"/>
                          <a:cs typeface="Calibri" panose="020F0502020204030204" pitchFamily="34" charset="0"/>
                          <a:sym typeface="Arial"/>
                        </a:rPr>
                        <a:t>Duration:</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r>
                        <a:rPr lang="en-US" sz="1200" dirty="0">
                          <a:latin typeface="Calibri" panose="020F0502020204030204" pitchFamily="34" charset="0"/>
                          <a:cs typeface="Calibri" panose="020F0502020204030204" pitchFamily="34" charset="0"/>
                        </a:rPr>
                        <a:t>Months (Month Year- Month Year)</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799880191"/>
                  </a:ext>
                </a:extLst>
              </a:tr>
              <a:tr h="27432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400" b="1" dirty="0">
                          <a:latin typeface="Calibri" panose="020F0502020204030204" pitchFamily="34" charset="0"/>
                          <a:cs typeface="Calibri" panose="020F0502020204030204" pitchFamily="34" charset="0"/>
                        </a:rPr>
                        <a:t>Location(s): </a:t>
                      </a:r>
                      <a:r>
                        <a:rPr lang="en-MY" sz="1200" b="0" dirty="0">
                          <a:latin typeface="Calibri" panose="020F0502020204030204" pitchFamily="34" charset="0"/>
                          <a:cs typeface="Calibri" panose="020F0502020204030204" pitchFamily="34" charset="0"/>
                        </a:rPr>
                        <a:t>(Max 4)</a:t>
                      </a:r>
                      <a:endParaRPr lang="en-MY" sz="1200" b="0" dirty="0">
                        <a:solidFill>
                          <a:srgbClr val="000000"/>
                        </a:solidFill>
                        <a:latin typeface="Calibri" panose="020F0502020204030204" pitchFamily="34" charset="0"/>
                        <a:ea typeface="Arial"/>
                        <a:cs typeface="Calibri" panose="020F0502020204030204" pitchFamily="34" charset="0"/>
                        <a:sym typeface="Arial"/>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228600" indent="-228600">
                        <a:buFont typeface="+mj-lt"/>
                        <a:buAutoNum type="arabicPeriod"/>
                      </a:pPr>
                      <a:endParaRPr lang="en-US" sz="1200" dirty="0">
                        <a:latin typeface="Calibri" panose="020F0502020204030204" pitchFamily="34" charset="0"/>
                        <a:cs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924467983"/>
                  </a:ext>
                </a:extLst>
              </a:tr>
              <a:tr h="27432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400" b="1" dirty="0">
                          <a:solidFill>
                            <a:srgbClr val="000000"/>
                          </a:solidFill>
                          <a:latin typeface="Calibri" panose="020F0502020204030204" pitchFamily="34" charset="0"/>
                          <a:ea typeface="Arial"/>
                          <a:cs typeface="Calibri" panose="020F0502020204030204" pitchFamily="34" charset="0"/>
                          <a:sym typeface="Arial"/>
                        </a:rPr>
                        <a:t>Beneficiaries: </a:t>
                      </a:r>
                      <a:r>
                        <a:rPr lang="en-MY" sz="1400" b="0" dirty="0">
                          <a:solidFill>
                            <a:srgbClr val="000000"/>
                          </a:solidFill>
                          <a:latin typeface="Calibri" panose="020F0502020204030204" pitchFamily="34" charset="0"/>
                          <a:ea typeface="Arial"/>
                          <a:cs typeface="Calibri" panose="020F0502020204030204" pitchFamily="34" charset="0"/>
                          <a:sym typeface="Arial"/>
                        </a:rPr>
                        <a:t>(Direct/ Indirect)</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endParaRPr lang="en-US" sz="1200" dirty="0">
                        <a:latin typeface="Calibri" panose="020F0502020204030204" pitchFamily="34" charset="0"/>
                        <a:cs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191596322"/>
                  </a:ext>
                </a:extLst>
              </a:tr>
              <a:tr h="27432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400" b="1" dirty="0">
                          <a:solidFill>
                            <a:srgbClr val="000000"/>
                          </a:solidFill>
                          <a:latin typeface="Calibri" panose="020F0502020204030204" pitchFamily="34" charset="0"/>
                          <a:ea typeface="Arial"/>
                          <a:cs typeface="Calibri" panose="020F0502020204030204" pitchFamily="34" charset="0"/>
                          <a:sym typeface="Arial"/>
                        </a:rPr>
                        <a:t>Expected key deliverables/ Result by the end of the project:</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endParaRPr lang="en-US" sz="1200" dirty="0">
                        <a:latin typeface="Calibri" panose="020F0502020204030204" pitchFamily="34" charset="0"/>
                        <a:cs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559501979"/>
                  </a:ext>
                </a:extLst>
              </a:tr>
              <a:tr h="27432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400" b="1" dirty="0">
                          <a:solidFill>
                            <a:srgbClr val="000000"/>
                          </a:solidFill>
                          <a:latin typeface="Calibri" panose="020F0502020204030204" pitchFamily="34" charset="0"/>
                          <a:ea typeface="Arial"/>
                          <a:cs typeface="Calibri" panose="020F0502020204030204" pitchFamily="34" charset="0"/>
                          <a:sym typeface="Arial"/>
                        </a:rPr>
                        <a:t>Total Funding Request:</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r>
                        <a:rPr lang="en-US" sz="1200" b="1" dirty="0">
                          <a:latin typeface="Calibri" panose="020F0502020204030204" pitchFamily="34" charset="0"/>
                          <a:cs typeface="Calibri" panose="020F0502020204030204" pitchFamily="34" charset="0"/>
                        </a:rPr>
                        <a:t>RM</a:t>
                      </a: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394074172"/>
                  </a:ext>
                </a:extLst>
              </a:tr>
            </a:tbl>
          </a:graphicData>
        </a:graphic>
      </p:graphicFrame>
      <p:sp>
        <p:nvSpPr>
          <p:cNvPr id="3" name="TextBox 2">
            <a:extLst>
              <a:ext uri="{FF2B5EF4-FFF2-40B4-BE49-F238E27FC236}">
                <a16:creationId xmlns:a16="http://schemas.microsoft.com/office/drawing/2014/main" id="{F857D718-EF3B-BE4B-4BB6-10E0945C441F}"/>
              </a:ext>
            </a:extLst>
          </p:cNvPr>
          <p:cNvSpPr txBox="1"/>
          <p:nvPr/>
        </p:nvSpPr>
        <p:spPr>
          <a:xfrm>
            <a:off x="80791" y="6410506"/>
            <a:ext cx="6103344" cy="307777"/>
          </a:xfrm>
          <a:prstGeom prst="rect">
            <a:avLst/>
          </a:prstGeom>
          <a:noFill/>
        </p:spPr>
        <p:txBody>
          <a:bodyPr wrap="square">
            <a:spAutoFit/>
          </a:bodyPr>
          <a:lstStyle/>
          <a:p>
            <a:pPr marL="0" marR="0" lvl="0" indent="0" algn="l" rtl="0">
              <a:spcBef>
                <a:spcPts val="0"/>
              </a:spcBef>
              <a:spcAft>
                <a:spcPts val="0"/>
              </a:spcAft>
              <a:buNone/>
            </a:pPr>
            <a:r>
              <a:rPr lang="en-MY" sz="1400" b="1" dirty="0">
                <a:solidFill>
                  <a:srgbClr val="000000"/>
                </a:solidFill>
                <a:latin typeface="Calibri" panose="020F0502020204030204" pitchFamily="34" charset="0"/>
                <a:cs typeface="Calibri" panose="020F0502020204030204" pitchFamily="34" charset="0"/>
                <a:sym typeface="Arial"/>
              </a:rPr>
              <a:t>(Maximum page for this content is 1 pages)</a:t>
            </a:r>
            <a:endParaRPr lang="en-MY"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5DD800B-65DF-A9F0-1CE2-3CBBE09A8479}"/>
              </a:ext>
            </a:extLst>
          </p:cNvPr>
          <p:cNvSpPr txBox="1"/>
          <p:nvPr/>
        </p:nvSpPr>
        <p:spPr>
          <a:xfrm>
            <a:off x="217539" y="1142235"/>
            <a:ext cx="9510355" cy="307777"/>
          </a:xfrm>
          <a:prstGeom prst="rect">
            <a:avLst/>
          </a:prstGeom>
          <a:noFill/>
        </p:spPr>
        <p:txBody>
          <a:bodyPr wrap="square">
            <a:spAutoFit/>
          </a:bodyPr>
          <a:lstStyle/>
          <a:p>
            <a:pPr marR="0" lvl="0" algn="l" rtl="0">
              <a:lnSpc>
                <a:spcPct val="100000"/>
              </a:lnSpc>
              <a:spcBef>
                <a:spcPts val="0"/>
              </a:spcBef>
              <a:spcAft>
                <a:spcPts val="0"/>
              </a:spcAft>
              <a:buClr>
                <a:srgbClr val="000000"/>
              </a:buClr>
              <a:buSzPts val="1800"/>
            </a:pPr>
            <a:r>
              <a:rPr lang="en-MY" b="0" i="0" u="none" strike="noStrike" cap="none" dirty="0">
                <a:solidFill>
                  <a:srgbClr val="000000"/>
                </a:solidFill>
                <a:latin typeface="Arial"/>
                <a:ea typeface="Arial"/>
                <a:cs typeface="Arial"/>
                <a:sym typeface="Arial"/>
              </a:rPr>
              <a:t>Tell us about the project you are proposing for </a:t>
            </a:r>
            <a:r>
              <a:rPr lang="en-MY" dirty="0">
                <a:solidFill>
                  <a:srgbClr val="000000"/>
                </a:solidFill>
                <a:latin typeface="Arial"/>
                <a:ea typeface="Arial"/>
                <a:cs typeface="Arial"/>
                <a:sym typeface="Arial"/>
              </a:rPr>
              <a:t>Hasanah’s funding. Including but not limited to:</a:t>
            </a:r>
            <a:endParaRPr lang="en-MY"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a:extLst>
            <a:ext uri="{FF2B5EF4-FFF2-40B4-BE49-F238E27FC236}">
              <a16:creationId xmlns:a16="http://schemas.microsoft.com/office/drawing/2014/main" id="{5BAFA8A3-CE9D-9981-7399-E8692DC97AC1}"/>
            </a:ext>
          </a:extLst>
        </p:cNvPr>
        <p:cNvGrpSpPr/>
        <p:nvPr/>
      </p:nvGrpSpPr>
      <p:grpSpPr>
        <a:xfrm>
          <a:off x="0" y="0"/>
          <a:ext cx="0" cy="0"/>
          <a:chOff x="0" y="0"/>
          <a:chExt cx="0" cy="0"/>
        </a:xfrm>
      </p:grpSpPr>
      <p:sp>
        <p:nvSpPr>
          <p:cNvPr id="129" name="Google Shape;129;p8">
            <a:extLst>
              <a:ext uri="{FF2B5EF4-FFF2-40B4-BE49-F238E27FC236}">
                <a16:creationId xmlns:a16="http://schemas.microsoft.com/office/drawing/2014/main" id="{5E6BDB73-4FAB-BDC1-B64D-50E22CEDD310}"/>
              </a:ext>
            </a:extLst>
          </p:cNvPr>
          <p:cNvSpPr txBox="1">
            <a:spLocks noGrp="1"/>
          </p:cNvSpPr>
          <p:nvPr>
            <p:ph type="title"/>
          </p:nvPr>
        </p:nvSpPr>
        <p:spPr>
          <a:xfrm>
            <a:off x="2324761" y="468549"/>
            <a:ext cx="8531603" cy="289823"/>
          </a:xfrm>
          <a:prstGeom prst="rect">
            <a:avLst/>
          </a:prstGeom>
          <a:noFill/>
          <a:ln>
            <a:noFill/>
          </a:ln>
        </p:spPr>
        <p:txBody>
          <a:bodyPr spcFirstLastPara="1" wrap="square" lIns="0" tIns="12700" rIns="0" bIns="0" anchor="ctr" anchorCtr="0">
            <a:spAutoFit/>
          </a:bodyPr>
          <a:lstStyle/>
          <a:p>
            <a:pPr marL="457200" marR="0" lvl="1" indent="0" algn="ctr" rtl="0">
              <a:lnSpc>
                <a:spcPct val="100000"/>
              </a:lnSpc>
              <a:spcBef>
                <a:spcPts val="0"/>
              </a:spcBef>
              <a:spcAft>
                <a:spcPts val="0"/>
              </a:spcAft>
              <a:buClr>
                <a:srgbClr val="548135"/>
              </a:buClr>
              <a:buSzPts val="1800"/>
              <a:buFont typeface="Calibri"/>
              <a:buNone/>
            </a:pPr>
            <a:r>
              <a:rPr lang="en-MY" b="1" i="0" u="none" strike="noStrike" cap="none" dirty="0">
                <a:solidFill>
                  <a:srgbClr val="548135"/>
                </a:solidFill>
                <a:latin typeface="Calibri"/>
                <a:ea typeface="Calibri"/>
                <a:cs typeface="Calibri"/>
                <a:sym typeface="Calibri"/>
              </a:rPr>
              <a:t>IMPACT INDICATORS &amp; TARGETS</a:t>
            </a:r>
            <a:endParaRPr dirty="0"/>
          </a:p>
        </p:txBody>
      </p:sp>
      <p:graphicFrame>
        <p:nvGraphicFramePr>
          <p:cNvPr id="130" name="Google Shape;130;p8">
            <a:extLst>
              <a:ext uri="{FF2B5EF4-FFF2-40B4-BE49-F238E27FC236}">
                <a16:creationId xmlns:a16="http://schemas.microsoft.com/office/drawing/2014/main" id="{4D1340FE-04B0-C2FC-21DB-0AE87968178F}"/>
              </a:ext>
            </a:extLst>
          </p:cNvPr>
          <p:cNvGraphicFramePr/>
          <p:nvPr>
            <p:extLst>
              <p:ext uri="{D42A27DB-BD31-4B8C-83A1-F6EECF244321}">
                <p14:modId xmlns:p14="http://schemas.microsoft.com/office/powerpoint/2010/main" val="1746893967"/>
              </p:ext>
            </p:extLst>
          </p:nvPr>
        </p:nvGraphicFramePr>
        <p:xfrm>
          <a:off x="366947" y="1253258"/>
          <a:ext cx="11500075" cy="4846370"/>
        </p:xfrm>
        <a:graphic>
          <a:graphicData uri="http://schemas.openxmlformats.org/drawingml/2006/table">
            <a:tbl>
              <a:tblPr firstRow="1" bandRow="1">
                <a:noFill/>
                <a:tableStyleId>{05F53ED0-ADA9-4796-8D5C-2B28C6167956}</a:tableStyleId>
              </a:tblPr>
              <a:tblGrid>
                <a:gridCol w="2090925">
                  <a:extLst>
                    <a:ext uri="{9D8B030D-6E8A-4147-A177-3AD203B41FA5}">
                      <a16:colId xmlns:a16="http://schemas.microsoft.com/office/drawing/2014/main" val="20000"/>
                    </a:ext>
                  </a:extLst>
                </a:gridCol>
                <a:gridCol w="2090925">
                  <a:extLst>
                    <a:ext uri="{9D8B030D-6E8A-4147-A177-3AD203B41FA5}">
                      <a16:colId xmlns:a16="http://schemas.microsoft.com/office/drawing/2014/main" val="20001"/>
                    </a:ext>
                  </a:extLst>
                </a:gridCol>
                <a:gridCol w="2090925">
                  <a:extLst>
                    <a:ext uri="{9D8B030D-6E8A-4147-A177-3AD203B41FA5}">
                      <a16:colId xmlns:a16="http://schemas.microsoft.com/office/drawing/2014/main" val="20002"/>
                    </a:ext>
                  </a:extLst>
                </a:gridCol>
                <a:gridCol w="2090925">
                  <a:extLst>
                    <a:ext uri="{9D8B030D-6E8A-4147-A177-3AD203B41FA5}">
                      <a16:colId xmlns:a16="http://schemas.microsoft.com/office/drawing/2014/main" val="20003"/>
                    </a:ext>
                  </a:extLst>
                </a:gridCol>
                <a:gridCol w="1745750">
                  <a:extLst>
                    <a:ext uri="{9D8B030D-6E8A-4147-A177-3AD203B41FA5}">
                      <a16:colId xmlns:a16="http://schemas.microsoft.com/office/drawing/2014/main" val="20004"/>
                    </a:ext>
                  </a:extLst>
                </a:gridCol>
                <a:gridCol w="1390625">
                  <a:extLst>
                    <a:ext uri="{9D8B030D-6E8A-4147-A177-3AD203B41FA5}">
                      <a16:colId xmlns:a16="http://schemas.microsoft.com/office/drawing/2014/main" val="20005"/>
                    </a:ext>
                  </a:extLst>
                </a:gridCol>
              </a:tblGrid>
              <a:tr h="236550">
                <a:tc rowSpan="2">
                  <a:txBody>
                    <a:bodyPr/>
                    <a:lstStyle/>
                    <a:p>
                      <a:pPr marL="0" marR="0" lvl="0" indent="0" algn="ctr" rtl="0">
                        <a:spcBef>
                          <a:spcPts val="0"/>
                        </a:spcBef>
                        <a:spcAft>
                          <a:spcPts val="0"/>
                        </a:spcAft>
                        <a:buNone/>
                      </a:pPr>
                      <a:r>
                        <a:rPr lang="en-MY" sz="1200" dirty="0">
                          <a:solidFill>
                            <a:schemeClr val="dk1"/>
                          </a:solidFill>
                        </a:rPr>
                        <a:t>Problem Statement</a:t>
                      </a:r>
                      <a:endParaRPr dirty="0"/>
                    </a:p>
                  </a:txBody>
                  <a:tcPr marL="91450" marR="91450" marT="45725" marB="45725" anchor="ctr">
                    <a:lnL w="9525" cap="flat" cmpd="sng">
                      <a:solidFill>
                        <a:srgbClr val="8296B0"/>
                      </a:solidFill>
                      <a:prstDash val="solid"/>
                      <a:round/>
                      <a:headEnd type="none" w="sm" len="sm"/>
                      <a:tailEnd type="none" w="sm" len="sm"/>
                    </a:lnL>
                    <a:lnR w="9525" cap="flat" cmpd="sng">
                      <a:solidFill>
                        <a:srgbClr val="8296B0"/>
                      </a:solidFill>
                      <a:prstDash val="solid"/>
                      <a:round/>
                      <a:headEnd type="none" w="sm" len="sm"/>
                      <a:tailEnd type="none" w="sm" len="sm"/>
                    </a:lnR>
                    <a:lnT w="9525" cap="flat" cmpd="sng">
                      <a:solidFill>
                        <a:srgbClr val="8296B0"/>
                      </a:solidFill>
                      <a:prstDash val="solid"/>
                      <a:round/>
                      <a:headEnd type="none" w="sm" len="sm"/>
                      <a:tailEnd type="none" w="sm" len="sm"/>
                    </a:lnT>
                    <a:lnB w="9525" cap="flat" cmpd="sng">
                      <a:solidFill>
                        <a:srgbClr val="8296B0"/>
                      </a:solidFill>
                      <a:prstDash val="solid"/>
                      <a:round/>
                      <a:headEnd type="none" w="sm" len="sm"/>
                      <a:tailEnd type="none" w="sm" len="sm"/>
                    </a:lnB>
                    <a:solidFill>
                      <a:schemeClr val="bg1">
                        <a:lumMod val="75000"/>
                      </a:schemeClr>
                    </a:solidFill>
                  </a:tcPr>
                </a:tc>
                <a:tc rowSpan="2">
                  <a:txBody>
                    <a:bodyPr/>
                    <a:lstStyle/>
                    <a:p>
                      <a:pPr marL="0" marR="0" lvl="0" indent="0" algn="ctr" rtl="0">
                        <a:spcBef>
                          <a:spcPts val="0"/>
                        </a:spcBef>
                        <a:spcAft>
                          <a:spcPts val="0"/>
                        </a:spcAft>
                        <a:buNone/>
                      </a:pPr>
                      <a:r>
                        <a:rPr lang="en-MY" sz="1200" dirty="0">
                          <a:solidFill>
                            <a:schemeClr val="dk1"/>
                          </a:solidFill>
                        </a:rPr>
                        <a:t>Objective/Intervention</a:t>
                      </a:r>
                      <a:endParaRPr dirty="0"/>
                    </a:p>
                  </a:txBody>
                  <a:tcPr marL="91450" marR="91450" marT="45725" marB="45725" anchor="ctr">
                    <a:lnL w="9525" cap="flat" cmpd="sng">
                      <a:solidFill>
                        <a:srgbClr val="8296B0"/>
                      </a:solidFill>
                      <a:prstDash val="solid"/>
                      <a:round/>
                      <a:headEnd type="none" w="sm" len="sm"/>
                      <a:tailEnd type="none" w="sm" len="sm"/>
                    </a:lnL>
                    <a:lnR w="9525" cap="flat" cmpd="sng">
                      <a:solidFill>
                        <a:srgbClr val="8296B0"/>
                      </a:solidFill>
                      <a:prstDash val="solid"/>
                      <a:round/>
                      <a:headEnd type="none" w="sm" len="sm"/>
                      <a:tailEnd type="none" w="sm" len="sm"/>
                    </a:lnR>
                    <a:lnT w="9525" cap="flat" cmpd="sng">
                      <a:solidFill>
                        <a:srgbClr val="8296B0"/>
                      </a:solidFill>
                      <a:prstDash val="solid"/>
                      <a:round/>
                      <a:headEnd type="none" w="sm" len="sm"/>
                      <a:tailEnd type="none" w="sm" len="sm"/>
                    </a:lnT>
                    <a:lnB w="9525" cap="flat" cmpd="sng">
                      <a:solidFill>
                        <a:srgbClr val="8296B0"/>
                      </a:solidFill>
                      <a:prstDash val="solid"/>
                      <a:round/>
                      <a:headEnd type="none" w="sm" len="sm"/>
                      <a:tailEnd type="none" w="sm" len="sm"/>
                    </a:lnB>
                    <a:solidFill>
                      <a:schemeClr val="bg1">
                        <a:lumMod val="75000"/>
                      </a:schemeClr>
                    </a:solidFill>
                  </a:tcPr>
                </a:tc>
                <a:tc rowSpan="2">
                  <a:txBody>
                    <a:bodyPr/>
                    <a:lstStyle/>
                    <a:p>
                      <a:pPr marL="0" marR="0" lvl="0" indent="0" algn="ctr" rtl="0">
                        <a:spcBef>
                          <a:spcPts val="0"/>
                        </a:spcBef>
                        <a:spcAft>
                          <a:spcPts val="0"/>
                        </a:spcAft>
                        <a:buNone/>
                      </a:pPr>
                      <a:r>
                        <a:rPr lang="en-MY" sz="1200" dirty="0">
                          <a:solidFill>
                            <a:schemeClr val="dk1"/>
                          </a:solidFill>
                        </a:rPr>
                        <a:t>Expected Output(s)</a:t>
                      </a:r>
                      <a:endParaRPr dirty="0"/>
                    </a:p>
                  </a:txBody>
                  <a:tcPr marL="91450" marR="91450" marT="45725" marB="45725" anchor="ctr">
                    <a:lnL w="9525" cap="flat" cmpd="sng">
                      <a:solidFill>
                        <a:srgbClr val="8296B0"/>
                      </a:solidFill>
                      <a:prstDash val="solid"/>
                      <a:round/>
                      <a:headEnd type="none" w="sm" len="sm"/>
                      <a:tailEnd type="none" w="sm" len="sm"/>
                    </a:lnL>
                    <a:lnR w="9525" cap="flat" cmpd="sng">
                      <a:solidFill>
                        <a:srgbClr val="8296B0"/>
                      </a:solidFill>
                      <a:prstDash val="solid"/>
                      <a:round/>
                      <a:headEnd type="none" w="sm" len="sm"/>
                      <a:tailEnd type="none" w="sm" len="sm"/>
                    </a:lnR>
                    <a:lnT w="9525" cap="flat" cmpd="sng">
                      <a:solidFill>
                        <a:srgbClr val="8296B0"/>
                      </a:solidFill>
                      <a:prstDash val="solid"/>
                      <a:round/>
                      <a:headEnd type="none" w="sm" len="sm"/>
                      <a:tailEnd type="none" w="sm" len="sm"/>
                    </a:lnT>
                    <a:lnB w="9525" cap="flat" cmpd="sng">
                      <a:solidFill>
                        <a:srgbClr val="8296B0"/>
                      </a:solidFill>
                      <a:prstDash val="solid"/>
                      <a:round/>
                      <a:headEnd type="none" w="sm" len="sm"/>
                      <a:tailEnd type="none" w="sm" len="sm"/>
                    </a:lnB>
                    <a:solidFill>
                      <a:schemeClr val="bg1">
                        <a:lumMod val="75000"/>
                      </a:schemeClr>
                    </a:solidFill>
                  </a:tcPr>
                </a:tc>
                <a:tc rowSpan="2">
                  <a:txBody>
                    <a:bodyPr/>
                    <a:lstStyle/>
                    <a:p>
                      <a:pPr marL="0" marR="0" lvl="0" indent="0" algn="ctr" rtl="0">
                        <a:spcBef>
                          <a:spcPts val="0"/>
                        </a:spcBef>
                        <a:spcAft>
                          <a:spcPts val="0"/>
                        </a:spcAft>
                        <a:buNone/>
                      </a:pPr>
                      <a:r>
                        <a:rPr lang="en-MY" sz="1200" dirty="0">
                          <a:solidFill>
                            <a:schemeClr val="dk1"/>
                          </a:solidFill>
                        </a:rPr>
                        <a:t>Output Indicator(s)</a:t>
                      </a:r>
                      <a:endParaRPr dirty="0"/>
                    </a:p>
                  </a:txBody>
                  <a:tcPr marL="91450" marR="91450" marT="45725" marB="45725" anchor="ctr">
                    <a:lnL w="9525" cap="flat" cmpd="sng">
                      <a:solidFill>
                        <a:srgbClr val="8296B0"/>
                      </a:solidFill>
                      <a:prstDash val="solid"/>
                      <a:round/>
                      <a:headEnd type="none" w="sm" len="sm"/>
                      <a:tailEnd type="none" w="sm" len="sm"/>
                    </a:lnL>
                    <a:lnR w="9525" cap="flat" cmpd="sng">
                      <a:solidFill>
                        <a:srgbClr val="8296B0"/>
                      </a:solidFill>
                      <a:prstDash val="solid"/>
                      <a:round/>
                      <a:headEnd type="none" w="sm" len="sm"/>
                      <a:tailEnd type="none" w="sm" len="sm"/>
                    </a:lnR>
                    <a:lnT w="9525" cap="flat" cmpd="sng">
                      <a:solidFill>
                        <a:srgbClr val="8296B0"/>
                      </a:solidFill>
                      <a:prstDash val="solid"/>
                      <a:round/>
                      <a:headEnd type="none" w="sm" len="sm"/>
                      <a:tailEnd type="none" w="sm" len="sm"/>
                    </a:lnT>
                    <a:lnB w="9525" cap="flat" cmpd="sng">
                      <a:solidFill>
                        <a:srgbClr val="8296B0"/>
                      </a:solidFill>
                      <a:prstDash val="solid"/>
                      <a:round/>
                      <a:headEnd type="none" w="sm" len="sm"/>
                      <a:tailEnd type="none" w="sm" len="sm"/>
                    </a:lnB>
                    <a:solidFill>
                      <a:schemeClr val="bg1">
                        <a:lumMod val="75000"/>
                      </a:schemeClr>
                    </a:solidFill>
                  </a:tcPr>
                </a:tc>
                <a:tc rowSpan="2">
                  <a:txBody>
                    <a:bodyPr/>
                    <a:lstStyle/>
                    <a:p>
                      <a:pPr marL="0" marR="0" lvl="0" indent="0" algn="ctr" rtl="0">
                        <a:spcBef>
                          <a:spcPts val="0"/>
                        </a:spcBef>
                        <a:spcAft>
                          <a:spcPts val="0"/>
                        </a:spcAft>
                        <a:buNone/>
                      </a:pPr>
                      <a:r>
                        <a:rPr lang="en-MY" sz="1200" dirty="0">
                          <a:solidFill>
                            <a:schemeClr val="dk1"/>
                          </a:solidFill>
                        </a:rPr>
                        <a:t>Baseline (B)</a:t>
                      </a:r>
                      <a:endParaRPr dirty="0"/>
                    </a:p>
                  </a:txBody>
                  <a:tcPr marL="91450" marR="91450" marT="45725" marB="45725" anchor="ctr">
                    <a:lnL w="9525" cap="flat" cmpd="sng">
                      <a:solidFill>
                        <a:srgbClr val="8296B0"/>
                      </a:solidFill>
                      <a:prstDash val="solid"/>
                      <a:round/>
                      <a:headEnd type="none" w="sm" len="sm"/>
                      <a:tailEnd type="none" w="sm" len="sm"/>
                    </a:lnL>
                    <a:lnR w="9525" cap="flat" cmpd="sng">
                      <a:solidFill>
                        <a:srgbClr val="8296B0"/>
                      </a:solidFill>
                      <a:prstDash val="solid"/>
                      <a:round/>
                      <a:headEnd type="none" w="sm" len="sm"/>
                      <a:tailEnd type="none" w="sm" len="sm"/>
                    </a:lnR>
                    <a:lnT w="9525" cap="flat" cmpd="sng">
                      <a:solidFill>
                        <a:srgbClr val="8296B0"/>
                      </a:solidFill>
                      <a:prstDash val="solid"/>
                      <a:round/>
                      <a:headEnd type="none" w="sm" len="sm"/>
                      <a:tailEnd type="none" w="sm" len="sm"/>
                    </a:lnT>
                    <a:lnB w="9525" cap="flat" cmpd="sng">
                      <a:solidFill>
                        <a:srgbClr val="8296B0"/>
                      </a:solidFill>
                      <a:prstDash val="solid"/>
                      <a:round/>
                      <a:headEnd type="none" w="sm" len="sm"/>
                      <a:tailEnd type="none" w="sm" len="sm"/>
                    </a:lnB>
                    <a:solidFill>
                      <a:schemeClr val="bg1">
                        <a:lumMod val="75000"/>
                      </a:schemeClr>
                    </a:solidFill>
                  </a:tcPr>
                </a:tc>
                <a:tc>
                  <a:txBody>
                    <a:bodyPr/>
                    <a:lstStyle/>
                    <a:p>
                      <a:pPr marL="0" marR="0" lvl="0" indent="0" algn="ctr" rtl="0">
                        <a:spcBef>
                          <a:spcPts val="0"/>
                        </a:spcBef>
                        <a:spcAft>
                          <a:spcPts val="0"/>
                        </a:spcAft>
                        <a:buNone/>
                      </a:pPr>
                      <a:r>
                        <a:rPr lang="en-MY" sz="1200" dirty="0">
                          <a:solidFill>
                            <a:schemeClr val="dk1"/>
                          </a:solidFill>
                        </a:rPr>
                        <a:t>Project Targets</a:t>
                      </a:r>
                      <a:endParaRPr dirty="0"/>
                    </a:p>
                  </a:txBody>
                  <a:tcPr marL="91450" marR="91450" marT="45725" marB="45725">
                    <a:lnL w="9525" cap="flat" cmpd="sng">
                      <a:solidFill>
                        <a:srgbClr val="8296B0"/>
                      </a:solidFill>
                      <a:prstDash val="solid"/>
                      <a:round/>
                      <a:headEnd type="none" w="sm" len="sm"/>
                      <a:tailEnd type="none" w="sm" len="sm"/>
                    </a:lnL>
                    <a:lnR w="9525" cap="flat" cmpd="sng">
                      <a:solidFill>
                        <a:srgbClr val="8296B0"/>
                      </a:solidFill>
                      <a:prstDash val="solid"/>
                      <a:round/>
                      <a:headEnd type="none" w="sm" len="sm"/>
                      <a:tailEnd type="none" w="sm" len="sm"/>
                    </a:lnR>
                    <a:lnT w="9525" cap="flat" cmpd="sng">
                      <a:solidFill>
                        <a:srgbClr val="8296B0"/>
                      </a:solidFill>
                      <a:prstDash val="solid"/>
                      <a:round/>
                      <a:headEnd type="none" w="sm" len="sm"/>
                      <a:tailEnd type="none" w="sm" len="sm"/>
                    </a:lnT>
                    <a:lnB w="9525" cap="flat" cmpd="sng">
                      <a:solidFill>
                        <a:srgbClr val="8296B0"/>
                      </a:solidFill>
                      <a:prstDash val="solid"/>
                      <a:round/>
                      <a:headEnd type="none" w="sm" len="sm"/>
                      <a:tailEnd type="none" w="sm" len="sm"/>
                    </a:lnB>
                    <a:solidFill>
                      <a:schemeClr val="bg1">
                        <a:lumMod val="75000"/>
                      </a:schemeClr>
                    </a:solidFill>
                  </a:tcPr>
                </a:tc>
                <a:extLst>
                  <a:ext uri="{0D108BD9-81ED-4DB2-BD59-A6C34878D82A}">
                    <a16:rowId xmlns:a16="http://schemas.microsoft.com/office/drawing/2014/main" val="10000"/>
                  </a:ext>
                </a:extLst>
              </a:tr>
              <a:tr h="23908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rtl="0">
                        <a:spcBef>
                          <a:spcPts val="0"/>
                        </a:spcBef>
                        <a:spcAft>
                          <a:spcPts val="0"/>
                        </a:spcAft>
                        <a:buNone/>
                      </a:pPr>
                      <a:r>
                        <a:rPr lang="en-MY" sz="1200" dirty="0">
                          <a:solidFill>
                            <a:schemeClr val="dk1"/>
                          </a:solidFill>
                        </a:rPr>
                        <a:t>B +</a:t>
                      </a:r>
                      <a:br>
                        <a:rPr lang="en-MY" sz="1200" dirty="0">
                          <a:solidFill>
                            <a:srgbClr val="000000"/>
                          </a:solidFill>
                        </a:rPr>
                      </a:br>
                      <a:r>
                        <a:rPr lang="en-MY" sz="1200" dirty="0"/>
                        <a:t>(according to project outline)</a:t>
                      </a:r>
                      <a:endParaRPr sz="1200" dirty="0">
                        <a:solidFill>
                          <a:schemeClr val="dk1"/>
                        </a:solidFill>
                      </a:endParaRPr>
                    </a:p>
                  </a:txBody>
                  <a:tcPr marL="91450" marR="91450" marT="45725" marB="45725">
                    <a:lnL w="9525" cap="flat" cmpd="sng">
                      <a:solidFill>
                        <a:srgbClr val="8296B0"/>
                      </a:solidFill>
                      <a:prstDash val="solid"/>
                      <a:round/>
                      <a:headEnd type="none" w="sm" len="sm"/>
                      <a:tailEnd type="none" w="sm" len="sm"/>
                    </a:lnL>
                    <a:lnR w="9525" cap="flat" cmpd="sng">
                      <a:solidFill>
                        <a:srgbClr val="8296B0"/>
                      </a:solidFill>
                      <a:prstDash val="solid"/>
                      <a:round/>
                      <a:headEnd type="none" w="sm" len="sm"/>
                      <a:tailEnd type="none" w="sm" len="sm"/>
                    </a:lnR>
                    <a:lnT w="9525" cap="flat" cmpd="sng">
                      <a:solidFill>
                        <a:srgbClr val="8296B0"/>
                      </a:solidFill>
                      <a:prstDash val="solid"/>
                      <a:round/>
                      <a:headEnd type="none" w="sm" len="sm"/>
                      <a:tailEnd type="none" w="sm" len="sm"/>
                    </a:lnT>
                    <a:lnB w="9525" cap="flat" cmpd="sng">
                      <a:solidFill>
                        <a:srgbClr val="8296B0"/>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1"/>
                  </a:ext>
                </a:extLst>
              </a:tr>
              <a:tr h="818125">
                <a:tc>
                  <a:txBody>
                    <a:bodyPr/>
                    <a:lstStyle/>
                    <a:p>
                      <a:pPr marL="0" marR="0" lvl="0" indent="0" algn="l" rtl="0">
                        <a:spcBef>
                          <a:spcPts val="0"/>
                        </a:spcBef>
                        <a:spcAft>
                          <a:spcPts val="0"/>
                        </a:spcAft>
                        <a:buNone/>
                      </a:pPr>
                      <a:r>
                        <a:rPr lang="en-MY" sz="1200" b="1" i="0">
                          <a:solidFill>
                            <a:schemeClr val="dk1"/>
                          </a:solidFill>
                          <a:latin typeface="Calibri"/>
                          <a:ea typeface="Calibri"/>
                          <a:cs typeface="Calibri"/>
                          <a:sym typeface="Calibri"/>
                        </a:rPr>
                        <a:t>State the problem(s) that your company/organisation trying to solve</a:t>
                      </a:r>
                      <a:endParaRPr sz="1200"/>
                    </a:p>
                  </a:txBody>
                  <a:tcPr marL="91450" marR="91450" marT="45725" marB="45725">
                    <a:lnL w="9525" cap="flat" cmpd="sng">
                      <a:solidFill>
                        <a:srgbClr val="8296B0"/>
                      </a:solidFill>
                      <a:prstDash val="solid"/>
                      <a:round/>
                      <a:headEnd type="none" w="sm" len="sm"/>
                      <a:tailEnd type="none" w="sm" len="sm"/>
                    </a:lnL>
                    <a:lnR w="9525" cap="flat" cmpd="sng">
                      <a:solidFill>
                        <a:srgbClr val="8296B0"/>
                      </a:solidFill>
                      <a:prstDash val="solid"/>
                      <a:round/>
                      <a:headEnd type="none" w="sm" len="sm"/>
                      <a:tailEnd type="none" w="sm" len="sm"/>
                    </a:lnR>
                    <a:lnT w="9525" cap="flat" cmpd="sng">
                      <a:solidFill>
                        <a:srgbClr val="8296B0"/>
                      </a:solidFill>
                      <a:prstDash val="solid"/>
                      <a:round/>
                      <a:headEnd type="none" w="sm" len="sm"/>
                      <a:tailEnd type="none" w="sm" len="sm"/>
                    </a:lnT>
                    <a:lnB w="9525" cap="flat" cmpd="sng">
                      <a:solidFill>
                        <a:srgbClr val="8296B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MY" sz="1200" b="1" i="0" dirty="0">
                          <a:solidFill>
                            <a:schemeClr val="dk1"/>
                          </a:solidFill>
                          <a:latin typeface="Calibri"/>
                          <a:ea typeface="Calibri"/>
                          <a:cs typeface="Calibri"/>
                          <a:sym typeface="Calibri"/>
                        </a:rPr>
                        <a:t>State how will this project solve the problem as stated in the problem statement</a:t>
                      </a:r>
                      <a:endParaRPr sz="1200" dirty="0"/>
                    </a:p>
                  </a:txBody>
                  <a:tcPr marL="91450" marR="91450" marT="45725" marB="45725">
                    <a:lnL w="9525" cap="flat" cmpd="sng">
                      <a:solidFill>
                        <a:srgbClr val="8296B0"/>
                      </a:solidFill>
                      <a:prstDash val="solid"/>
                      <a:round/>
                      <a:headEnd type="none" w="sm" len="sm"/>
                      <a:tailEnd type="none" w="sm" len="sm"/>
                    </a:lnL>
                    <a:lnR w="9525" cap="flat" cmpd="sng">
                      <a:solidFill>
                        <a:srgbClr val="8296B0"/>
                      </a:solidFill>
                      <a:prstDash val="solid"/>
                      <a:round/>
                      <a:headEnd type="none" w="sm" len="sm"/>
                      <a:tailEnd type="none" w="sm" len="sm"/>
                    </a:lnR>
                    <a:lnT w="9525" cap="flat" cmpd="sng">
                      <a:solidFill>
                        <a:srgbClr val="8296B0"/>
                      </a:solidFill>
                      <a:prstDash val="solid"/>
                      <a:round/>
                      <a:headEnd type="none" w="sm" len="sm"/>
                      <a:tailEnd type="none" w="sm" len="sm"/>
                    </a:lnT>
                    <a:lnB w="9525" cap="flat" cmpd="sng">
                      <a:solidFill>
                        <a:srgbClr val="8296B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MY" sz="1200" b="1" i="0" dirty="0">
                          <a:solidFill>
                            <a:schemeClr val="dk1"/>
                          </a:solidFill>
                          <a:latin typeface="Calibri"/>
                          <a:ea typeface="Calibri"/>
                          <a:cs typeface="Calibri"/>
                          <a:sym typeface="Calibri"/>
                        </a:rPr>
                        <a:t>State the outputs your organisation expects to create based on the intervention</a:t>
                      </a:r>
                      <a:endParaRPr sz="1200" dirty="0"/>
                    </a:p>
                  </a:txBody>
                  <a:tcPr marL="91450" marR="91450" marT="45725" marB="45725">
                    <a:lnL w="9525" cap="flat" cmpd="sng">
                      <a:solidFill>
                        <a:srgbClr val="8296B0"/>
                      </a:solidFill>
                      <a:prstDash val="solid"/>
                      <a:round/>
                      <a:headEnd type="none" w="sm" len="sm"/>
                      <a:tailEnd type="none" w="sm" len="sm"/>
                    </a:lnL>
                    <a:lnR w="9525" cap="flat" cmpd="sng">
                      <a:solidFill>
                        <a:srgbClr val="8296B0"/>
                      </a:solidFill>
                      <a:prstDash val="solid"/>
                      <a:round/>
                      <a:headEnd type="none" w="sm" len="sm"/>
                      <a:tailEnd type="none" w="sm" len="sm"/>
                    </a:lnR>
                    <a:lnT w="9525" cap="flat" cmpd="sng">
                      <a:solidFill>
                        <a:srgbClr val="8296B0"/>
                      </a:solidFill>
                      <a:prstDash val="solid"/>
                      <a:round/>
                      <a:headEnd type="none" w="sm" len="sm"/>
                      <a:tailEnd type="none" w="sm" len="sm"/>
                    </a:lnT>
                    <a:lnB w="9525" cap="flat" cmpd="sng">
                      <a:solidFill>
                        <a:srgbClr val="8296B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MY" sz="1200" b="1" i="0" dirty="0">
                          <a:solidFill>
                            <a:schemeClr val="dk1"/>
                          </a:solidFill>
                          <a:latin typeface="Calibri"/>
                          <a:ea typeface="Calibri"/>
                          <a:cs typeface="Calibri"/>
                          <a:sym typeface="Calibri"/>
                        </a:rPr>
                        <a:t>State indicators to measure expected outputs</a:t>
                      </a:r>
                      <a:endParaRPr sz="1200" dirty="0"/>
                    </a:p>
                  </a:txBody>
                  <a:tcPr marL="91450" marR="91450" marT="45725" marB="45725">
                    <a:lnL w="9525" cap="flat" cmpd="sng">
                      <a:solidFill>
                        <a:srgbClr val="8296B0"/>
                      </a:solidFill>
                      <a:prstDash val="solid"/>
                      <a:round/>
                      <a:headEnd type="none" w="sm" len="sm"/>
                      <a:tailEnd type="none" w="sm" len="sm"/>
                    </a:lnL>
                    <a:lnR w="9525" cap="flat" cmpd="sng">
                      <a:solidFill>
                        <a:srgbClr val="8296B0"/>
                      </a:solidFill>
                      <a:prstDash val="solid"/>
                      <a:round/>
                      <a:headEnd type="none" w="sm" len="sm"/>
                      <a:tailEnd type="none" w="sm" len="sm"/>
                    </a:lnR>
                    <a:lnT w="9525" cap="flat" cmpd="sng">
                      <a:solidFill>
                        <a:srgbClr val="8296B0"/>
                      </a:solidFill>
                      <a:prstDash val="solid"/>
                      <a:round/>
                      <a:headEnd type="none" w="sm" len="sm"/>
                      <a:tailEnd type="none" w="sm" len="sm"/>
                    </a:lnT>
                    <a:lnB w="9525" cap="flat" cmpd="sng">
                      <a:solidFill>
                        <a:srgbClr val="8296B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MY" sz="1200" b="0" i="0" u="none" strike="noStrike">
                          <a:solidFill>
                            <a:schemeClr val="dk1"/>
                          </a:solidFill>
                          <a:latin typeface="Calibri"/>
                          <a:ea typeface="Calibri"/>
                          <a:cs typeface="Calibri"/>
                          <a:sym typeface="Calibri"/>
                        </a:rPr>
                        <a:t>(if intervention has been </a:t>
                      </a:r>
                      <a:r>
                        <a:rPr lang="en-MY" sz="1200" b="1" i="0" u="none" strike="noStrike">
                          <a:solidFill>
                            <a:schemeClr val="dk1"/>
                          </a:solidFill>
                          <a:latin typeface="Calibri"/>
                          <a:ea typeface="Calibri"/>
                          <a:cs typeface="Calibri"/>
                          <a:sym typeface="Calibri"/>
                        </a:rPr>
                        <a:t>implemented </a:t>
                      </a:r>
                      <a:r>
                        <a:rPr lang="en-MY" sz="1200" b="0" i="0" u="none" strike="noStrike">
                          <a:solidFill>
                            <a:schemeClr val="dk1"/>
                          </a:solidFill>
                          <a:latin typeface="Calibri"/>
                          <a:ea typeface="Calibri"/>
                          <a:cs typeface="Calibri"/>
                          <a:sym typeface="Calibri"/>
                        </a:rPr>
                        <a:t>before, this should </a:t>
                      </a:r>
                      <a:r>
                        <a:rPr lang="en-MY" sz="1200" b="1" i="0" u="sng">
                          <a:solidFill>
                            <a:schemeClr val="dk1"/>
                          </a:solidFill>
                          <a:latin typeface="Calibri"/>
                          <a:ea typeface="Calibri"/>
                          <a:cs typeface="Calibri"/>
                          <a:sym typeface="Calibri"/>
                        </a:rPr>
                        <a:t>not be zero</a:t>
                      </a:r>
                      <a:r>
                        <a:rPr lang="en-MY" sz="1200" b="0" i="0" u="none" strike="noStrike">
                          <a:solidFill>
                            <a:schemeClr val="dk1"/>
                          </a:solidFill>
                          <a:latin typeface="Calibri"/>
                          <a:ea typeface="Calibri"/>
                          <a:cs typeface="Calibri"/>
                          <a:sym typeface="Calibri"/>
                        </a:rPr>
                        <a:t>)</a:t>
                      </a:r>
                      <a:endParaRPr sz="1200">
                        <a:latin typeface="Calibri"/>
                        <a:ea typeface="Calibri"/>
                        <a:cs typeface="Calibri"/>
                        <a:sym typeface="Calibri"/>
                      </a:endParaRPr>
                    </a:p>
                  </a:txBody>
                  <a:tcPr marL="91450" marR="91450" marT="45725" marB="45725">
                    <a:lnL w="9525" cap="flat" cmpd="sng">
                      <a:solidFill>
                        <a:srgbClr val="8296B0"/>
                      </a:solidFill>
                      <a:prstDash val="solid"/>
                      <a:round/>
                      <a:headEnd type="none" w="sm" len="sm"/>
                      <a:tailEnd type="none" w="sm" len="sm"/>
                    </a:lnL>
                    <a:lnR w="9525" cap="flat" cmpd="sng">
                      <a:solidFill>
                        <a:srgbClr val="8296B0"/>
                      </a:solidFill>
                      <a:prstDash val="solid"/>
                      <a:round/>
                      <a:headEnd type="none" w="sm" len="sm"/>
                      <a:tailEnd type="none" w="sm" len="sm"/>
                    </a:lnR>
                    <a:lnT w="9525" cap="flat" cmpd="sng">
                      <a:solidFill>
                        <a:srgbClr val="8296B0"/>
                      </a:solidFill>
                      <a:prstDash val="solid"/>
                      <a:round/>
                      <a:headEnd type="none" w="sm" len="sm"/>
                      <a:tailEnd type="none" w="sm" len="sm"/>
                    </a:lnT>
                    <a:lnB w="9525" cap="flat" cmpd="sng">
                      <a:solidFill>
                        <a:srgbClr val="8296B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p>
                  </a:txBody>
                  <a:tcPr marL="91450" marR="91450" marT="45725" marB="45725">
                    <a:lnL w="9525" cap="flat" cmpd="sng">
                      <a:solidFill>
                        <a:srgbClr val="8296B0"/>
                      </a:solidFill>
                      <a:prstDash val="solid"/>
                      <a:round/>
                      <a:headEnd type="none" w="sm" len="sm"/>
                      <a:tailEnd type="none" w="sm" len="sm"/>
                    </a:lnL>
                    <a:lnR w="9525" cap="flat" cmpd="sng">
                      <a:solidFill>
                        <a:srgbClr val="8296B0"/>
                      </a:solidFill>
                      <a:prstDash val="solid"/>
                      <a:round/>
                      <a:headEnd type="none" w="sm" len="sm"/>
                      <a:tailEnd type="none" w="sm" len="sm"/>
                    </a:lnR>
                    <a:lnT w="9525" cap="flat" cmpd="sng">
                      <a:solidFill>
                        <a:srgbClr val="8296B0"/>
                      </a:solidFill>
                      <a:prstDash val="solid"/>
                      <a:round/>
                      <a:headEnd type="none" w="sm" len="sm"/>
                      <a:tailEnd type="none" w="sm" len="sm"/>
                    </a:lnT>
                    <a:lnB w="9525" cap="flat" cmpd="sng">
                      <a:solidFill>
                        <a:srgbClr val="8296B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783478">
                <a:tc>
                  <a:txBody>
                    <a:bodyPr/>
                    <a:lstStyle/>
                    <a:p>
                      <a:pPr marL="0" marR="0" lvl="0" indent="0" algn="l" rtl="0">
                        <a:spcBef>
                          <a:spcPts val="0"/>
                        </a:spcBef>
                        <a:spcAft>
                          <a:spcPts val="0"/>
                        </a:spcAft>
                        <a:buNone/>
                      </a:pPr>
                      <a:r>
                        <a:rPr lang="en-MY" sz="1200" b="0" i="1" u="sng" dirty="0">
                          <a:solidFill>
                            <a:schemeClr val="dk1"/>
                          </a:solidFill>
                          <a:latin typeface="Calibri"/>
                          <a:ea typeface="Calibri"/>
                          <a:cs typeface="Calibri"/>
                          <a:sym typeface="Calibri"/>
                        </a:rPr>
                        <a:t>Example 1 :</a:t>
                      </a:r>
                      <a:endParaRPr sz="1200" b="0" i="1" u="none" strike="noStrik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dirty="0"/>
                        <a:t>The aging master artisan in heritage arts has no successors, leading to a lack of continuity and the gradual loss of the heritage.</a:t>
                      </a:r>
                      <a:endParaRPr lang="en-US" sz="1200" dirty="0">
                        <a:solidFill>
                          <a:schemeClr val="dk1"/>
                        </a:solidFill>
                      </a:endParaRPr>
                    </a:p>
                  </a:txBody>
                  <a:tcPr marL="91450" marR="91450" marT="45725" marB="45725">
                    <a:lnL w="9525" cap="flat" cmpd="sng">
                      <a:solidFill>
                        <a:srgbClr val="8296B0"/>
                      </a:solidFill>
                      <a:prstDash val="solid"/>
                      <a:round/>
                      <a:headEnd type="none" w="sm" len="sm"/>
                      <a:tailEnd type="none" w="sm" len="sm"/>
                    </a:lnL>
                    <a:lnR w="9525" cap="flat" cmpd="sng">
                      <a:solidFill>
                        <a:srgbClr val="8296B0"/>
                      </a:solidFill>
                      <a:prstDash val="solid"/>
                      <a:round/>
                      <a:headEnd type="none" w="sm" len="sm"/>
                      <a:tailEnd type="none" w="sm" len="sm"/>
                    </a:lnR>
                    <a:lnT w="9525" cap="flat" cmpd="sng">
                      <a:solidFill>
                        <a:srgbClr val="8296B0"/>
                      </a:solidFill>
                      <a:prstDash val="solid"/>
                      <a:round/>
                      <a:headEnd type="none" w="sm" len="sm"/>
                      <a:tailEnd type="none" w="sm" len="sm"/>
                    </a:lnT>
                    <a:lnB w="9525" cap="flat" cmpd="sng">
                      <a:solidFill>
                        <a:srgbClr val="8296B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MY" sz="1200" b="0" i="1" u="sng" dirty="0">
                          <a:solidFill>
                            <a:schemeClr val="dk1"/>
                          </a:solidFill>
                          <a:latin typeface="Calibri"/>
                          <a:ea typeface="Calibri"/>
                          <a:cs typeface="Calibri"/>
                          <a:sym typeface="Calibri"/>
                        </a:rPr>
                        <a:t>Example 1: </a:t>
                      </a:r>
                      <a:endParaRPr dirty="0"/>
                    </a:p>
                    <a:p>
                      <a:pPr marL="0" marR="0" lvl="0" indent="0" algn="l" rtl="0">
                        <a:spcBef>
                          <a:spcPts val="0"/>
                        </a:spcBef>
                        <a:spcAft>
                          <a:spcPts val="0"/>
                        </a:spcAft>
                        <a:buNone/>
                      </a:pPr>
                      <a:r>
                        <a:rPr lang="en-US" sz="1200" dirty="0"/>
                        <a:t>Facilitate training for new, interested young artisans under the guidance of this master artisan for knowledge transfer and providing platforms for practice or opportunities to access the market.</a:t>
                      </a:r>
                      <a:endParaRPr lang="en-US" sz="1200" dirty="0">
                        <a:solidFill>
                          <a:schemeClr val="dk1"/>
                        </a:solidFill>
                      </a:endParaRPr>
                    </a:p>
                  </a:txBody>
                  <a:tcPr marL="91450" marR="91450" marT="45725" marB="45725">
                    <a:lnL w="9525" cap="flat" cmpd="sng">
                      <a:solidFill>
                        <a:srgbClr val="8296B0"/>
                      </a:solidFill>
                      <a:prstDash val="solid"/>
                      <a:round/>
                      <a:headEnd type="none" w="sm" len="sm"/>
                      <a:tailEnd type="none" w="sm" len="sm"/>
                    </a:lnL>
                    <a:lnR w="9525" cap="flat" cmpd="sng">
                      <a:solidFill>
                        <a:srgbClr val="8296B0"/>
                      </a:solidFill>
                      <a:prstDash val="solid"/>
                      <a:round/>
                      <a:headEnd type="none" w="sm" len="sm"/>
                      <a:tailEnd type="none" w="sm" len="sm"/>
                    </a:lnR>
                    <a:lnT w="9525" cap="flat" cmpd="sng">
                      <a:solidFill>
                        <a:srgbClr val="8296B0"/>
                      </a:solidFill>
                      <a:prstDash val="solid"/>
                      <a:round/>
                      <a:headEnd type="none" w="sm" len="sm"/>
                      <a:tailEnd type="none" w="sm" len="sm"/>
                    </a:lnT>
                    <a:lnB w="9525" cap="flat" cmpd="sng">
                      <a:solidFill>
                        <a:srgbClr val="8296B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MY" sz="1200" b="0" i="1" u="sng" dirty="0">
                          <a:solidFill>
                            <a:schemeClr val="dk1"/>
                          </a:solidFill>
                          <a:latin typeface="Calibri"/>
                          <a:ea typeface="Calibri"/>
                          <a:cs typeface="Calibri"/>
                          <a:sym typeface="Calibri"/>
                        </a:rPr>
                        <a:t>Example 1 (Output): </a:t>
                      </a:r>
                      <a:endParaRPr dirty="0"/>
                    </a:p>
                    <a:p>
                      <a:pPr marL="0" marR="0" lvl="0" indent="0" algn="l" rtl="0">
                        <a:spcBef>
                          <a:spcPts val="0"/>
                        </a:spcBef>
                        <a:spcAft>
                          <a:spcPts val="0"/>
                        </a:spcAft>
                        <a:buNone/>
                      </a:pPr>
                      <a:r>
                        <a:rPr lang="en-US" sz="1200" dirty="0"/>
                        <a:t>Exposed to and enhanced knowledge of the heritage arts, while managing to actively practice them and can generate an income from their craft.</a:t>
                      </a:r>
                      <a:endParaRPr sz="1200" b="0" i="1" u="none" strike="noStrik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1" u="none" strike="noStrike" dirty="0">
                        <a:solidFill>
                          <a:schemeClr val="dk1"/>
                        </a:solidFill>
                        <a:latin typeface="Calibri"/>
                        <a:ea typeface="Calibri"/>
                        <a:cs typeface="Calibri"/>
                        <a:sym typeface="Calibri"/>
                      </a:endParaRPr>
                    </a:p>
                  </a:txBody>
                  <a:tcPr marL="91450" marR="91450" marT="45725" marB="45725">
                    <a:lnL w="9525" cap="flat" cmpd="sng">
                      <a:solidFill>
                        <a:srgbClr val="8296B0"/>
                      </a:solidFill>
                      <a:prstDash val="solid"/>
                      <a:round/>
                      <a:headEnd type="none" w="sm" len="sm"/>
                      <a:tailEnd type="none" w="sm" len="sm"/>
                    </a:lnL>
                    <a:lnR w="9525" cap="flat" cmpd="sng">
                      <a:solidFill>
                        <a:srgbClr val="8296B0"/>
                      </a:solidFill>
                      <a:prstDash val="solid"/>
                      <a:round/>
                      <a:headEnd type="none" w="sm" len="sm"/>
                      <a:tailEnd type="none" w="sm" len="sm"/>
                    </a:lnR>
                    <a:lnT w="9525" cap="flat" cmpd="sng">
                      <a:solidFill>
                        <a:srgbClr val="8296B0"/>
                      </a:solidFill>
                      <a:prstDash val="solid"/>
                      <a:round/>
                      <a:headEnd type="none" w="sm" len="sm"/>
                      <a:tailEnd type="none" w="sm" len="sm"/>
                    </a:lnT>
                    <a:lnB w="9525" cap="flat" cmpd="sng">
                      <a:solidFill>
                        <a:srgbClr val="8296B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MY" sz="1200" b="0" i="1" u="sng" dirty="0">
                          <a:solidFill>
                            <a:schemeClr val="dk1"/>
                          </a:solidFill>
                          <a:latin typeface="Calibri"/>
                          <a:ea typeface="Calibri"/>
                          <a:cs typeface="Calibri"/>
                          <a:sym typeface="Calibri"/>
                        </a:rPr>
                        <a:t>Example 1: </a:t>
                      </a:r>
                      <a:endParaRPr dirty="0"/>
                    </a:p>
                    <a:p>
                      <a:pPr marL="228600" marR="0" lvl="0" indent="-228600" algn="l" rtl="0">
                        <a:lnSpc>
                          <a:spcPct val="100000"/>
                        </a:lnSpc>
                        <a:spcBef>
                          <a:spcPts val="0"/>
                        </a:spcBef>
                        <a:spcAft>
                          <a:spcPts val="0"/>
                        </a:spcAft>
                        <a:buClr>
                          <a:schemeClr val="dk1"/>
                        </a:buClr>
                        <a:buSzPts val="1200"/>
                        <a:buFont typeface="Calibri"/>
                        <a:buAutoNum type="alphaLcParenR"/>
                      </a:pPr>
                      <a:r>
                        <a:rPr lang="en-MY" sz="1200" b="0" i="1" u="none" strike="noStrike" dirty="0">
                          <a:solidFill>
                            <a:schemeClr val="dk1"/>
                          </a:solidFill>
                          <a:latin typeface="Calibri"/>
                          <a:ea typeface="Calibri"/>
                          <a:cs typeface="Calibri"/>
                          <a:sym typeface="Calibri"/>
                        </a:rPr>
                        <a:t>Number of participants trained (Output)</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lphaLcParenR"/>
                        <a:tabLst/>
                        <a:defRPr/>
                      </a:pPr>
                      <a:r>
                        <a:rPr lang="en-MY" sz="1200" i="1" dirty="0"/>
                        <a:t>Artworks developed under the mentorship/training (Outcome)</a:t>
                      </a:r>
                      <a:endParaRPr lang="en-MY" sz="1200" dirty="0"/>
                    </a:p>
                    <a:p>
                      <a:pPr marL="228600" marR="0" lvl="0" indent="-228600" algn="l" rtl="0">
                        <a:lnSpc>
                          <a:spcPct val="100000"/>
                        </a:lnSpc>
                        <a:spcBef>
                          <a:spcPts val="0"/>
                        </a:spcBef>
                        <a:spcAft>
                          <a:spcPts val="0"/>
                        </a:spcAft>
                        <a:buClr>
                          <a:schemeClr val="dk1"/>
                        </a:buClr>
                        <a:buSzPts val="1200"/>
                        <a:buFont typeface="Calibri"/>
                        <a:buAutoNum type="alphaLcParenR"/>
                      </a:pPr>
                      <a:r>
                        <a:rPr lang="en-MY" sz="1200" b="0" i="1" u="none" strike="noStrike" dirty="0">
                          <a:solidFill>
                            <a:schemeClr val="dk1"/>
                          </a:solidFill>
                          <a:latin typeface="Calibri"/>
                          <a:ea typeface="Calibri"/>
                          <a:cs typeface="Calibri"/>
                          <a:sym typeface="Calibri"/>
                        </a:rPr>
                        <a:t>Total sales generated from participants artworks (Outcome)</a:t>
                      </a:r>
                      <a:endParaRPr lang="en-MY" sz="1200" dirty="0"/>
                    </a:p>
                  </a:txBody>
                  <a:tcPr marL="91450" marR="91450" marT="45725" marB="45725">
                    <a:lnL w="9525" cap="flat" cmpd="sng">
                      <a:solidFill>
                        <a:srgbClr val="8296B0"/>
                      </a:solidFill>
                      <a:prstDash val="solid"/>
                      <a:round/>
                      <a:headEnd type="none" w="sm" len="sm"/>
                      <a:tailEnd type="none" w="sm" len="sm"/>
                    </a:lnL>
                    <a:lnR w="9525" cap="flat" cmpd="sng">
                      <a:solidFill>
                        <a:srgbClr val="8296B0"/>
                      </a:solidFill>
                      <a:prstDash val="solid"/>
                      <a:round/>
                      <a:headEnd type="none" w="sm" len="sm"/>
                      <a:tailEnd type="none" w="sm" len="sm"/>
                    </a:lnR>
                    <a:lnT w="9525" cap="flat" cmpd="sng">
                      <a:solidFill>
                        <a:srgbClr val="8296B0"/>
                      </a:solidFill>
                      <a:prstDash val="solid"/>
                      <a:round/>
                      <a:headEnd type="none" w="sm" len="sm"/>
                      <a:tailEnd type="none" w="sm" len="sm"/>
                    </a:lnT>
                    <a:lnB w="9525" cap="flat" cmpd="sng">
                      <a:solidFill>
                        <a:srgbClr val="8296B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dirty="0"/>
                    </a:p>
                  </a:txBody>
                  <a:tcPr marL="91450" marR="91450" marT="45725" marB="45725">
                    <a:lnL w="9525" cap="flat" cmpd="sng">
                      <a:solidFill>
                        <a:srgbClr val="8296B0"/>
                      </a:solidFill>
                      <a:prstDash val="solid"/>
                      <a:round/>
                      <a:headEnd type="none" w="sm" len="sm"/>
                      <a:tailEnd type="none" w="sm" len="sm"/>
                    </a:lnL>
                    <a:lnR w="9525" cap="flat" cmpd="sng">
                      <a:solidFill>
                        <a:srgbClr val="8296B0"/>
                      </a:solidFill>
                      <a:prstDash val="solid"/>
                      <a:round/>
                      <a:headEnd type="none" w="sm" len="sm"/>
                      <a:tailEnd type="none" w="sm" len="sm"/>
                    </a:lnR>
                    <a:lnT w="9525" cap="flat" cmpd="sng">
                      <a:solidFill>
                        <a:srgbClr val="8296B0"/>
                      </a:solidFill>
                      <a:prstDash val="solid"/>
                      <a:round/>
                      <a:headEnd type="none" w="sm" len="sm"/>
                      <a:tailEnd type="none" w="sm" len="sm"/>
                    </a:lnT>
                    <a:lnB w="9525" cap="flat" cmpd="sng">
                      <a:solidFill>
                        <a:srgbClr val="8296B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MY" sz="1200" u="sng" dirty="0"/>
                        <a:t>Example 1:</a:t>
                      </a:r>
                      <a:endParaRPr u="sng" dirty="0"/>
                    </a:p>
                    <a:p>
                      <a:pPr marL="0" marR="0" lvl="0" indent="0" algn="l" rtl="0">
                        <a:spcBef>
                          <a:spcPts val="0"/>
                        </a:spcBef>
                        <a:spcAft>
                          <a:spcPts val="0"/>
                        </a:spcAft>
                        <a:buNone/>
                      </a:pPr>
                      <a:r>
                        <a:rPr lang="en-US" sz="1200" dirty="0"/>
                        <a:t>10 students acquired skills and are equipped to continue the trade.</a:t>
                      </a:r>
                      <a:endParaRPr dirty="0"/>
                    </a:p>
                  </a:txBody>
                  <a:tcPr marL="91450" marR="91450" marT="45725" marB="45725">
                    <a:lnL w="9525" cap="flat" cmpd="sng">
                      <a:solidFill>
                        <a:srgbClr val="8296B0"/>
                      </a:solidFill>
                      <a:prstDash val="solid"/>
                      <a:round/>
                      <a:headEnd type="none" w="sm" len="sm"/>
                      <a:tailEnd type="none" w="sm" len="sm"/>
                    </a:lnL>
                    <a:lnR w="9525" cap="flat" cmpd="sng">
                      <a:solidFill>
                        <a:srgbClr val="8296B0"/>
                      </a:solidFill>
                      <a:prstDash val="solid"/>
                      <a:round/>
                      <a:headEnd type="none" w="sm" len="sm"/>
                      <a:tailEnd type="none" w="sm" len="sm"/>
                    </a:lnR>
                    <a:lnT w="9525" cap="flat" cmpd="sng">
                      <a:solidFill>
                        <a:srgbClr val="8296B0"/>
                      </a:solidFill>
                      <a:prstDash val="solid"/>
                      <a:round/>
                      <a:headEnd type="none" w="sm" len="sm"/>
                      <a:tailEnd type="none" w="sm" len="sm"/>
                    </a:lnT>
                    <a:lnB w="9525" cap="flat" cmpd="sng">
                      <a:solidFill>
                        <a:srgbClr val="8296B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1151950">
                <a:tc>
                  <a:txBody>
                    <a:bodyPr/>
                    <a:lstStyle/>
                    <a:p>
                      <a:pPr marL="0" marR="0" lvl="0" indent="0" algn="l" rtl="0">
                        <a:spcBef>
                          <a:spcPts val="0"/>
                        </a:spcBef>
                        <a:spcAft>
                          <a:spcPts val="0"/>
                        </a:spcAft>
                        <a:buNone/>
                      </a:pPr>
                      <a:r>
                        <a:rPr lang="en-MY" sz="1200" b="0" i="1" u="sng" dirty="0">
                          <a:solidFill>
                            <a:schemeClr val="dk1"/>
                          </a:solidFill>
                          <a:latin typeface="Calibri"/>
                          <a:ea typeface="Calibri"/>
                          <a:cs typeface="Calibri"/>
                          <a:sym typeface="Calibri"/>
                        </a:rPr>
                        <a:t>Example 2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Many students are interested in Ronggeng </a:t>
                      </a:r>
                      <a:r>
                        <a:rPr lang="en-US" sz="1200" dirty="0" err="1"/>
                        <a:t>Melayu</a:t>
                      </a:r>
                      <a:r>
                        <a:rPr lang="en-US" sz="1200" dirty="0"/>
                        <a:t> dance, but art teachers have limited exposure and training to teach this heritage artform effectively.</a:t>
                      </a:r>
                      <a:endParaRPr lang="en-US" sz="1200" dirty="0">
                        <a:solidFill>
                          <a:schemeClr val="dk1"/>
                        </a:solidFill>
                      </a:endParaRPr>
                    </a:p>
                  </a:txBody>
                  <a:tcPr marL="91450" marR="91450" marT="45725" marB="45725">
                    <a:lnL w="9525" cap="flat" cmpd="sng">
                      <a:solidFill>
                        <a:srgbClr val="8296B0"/>
                      </a:solidFill>
                      <a:prstDash val="solid"/>
                      <a:round/>
                      <a:headEnd type="none" w="sm" len="sm"/>
                      <a:tailEnd type="none" w="sm" len="sm"/>
                    </a:lnL>
                    <a:lnR w="9525" cap="flat" cmpd="sng">
                      <a:solidFill>
                        <a:srgbClr val="8296B0"/>
                      </a:solidFill>
                      <a:prstDash val="solid"/>
                      <a:round/>
                      <a:headEnd type="none" w="sm" len="sm"/>
                      <a:tailEnd type="none" w="sm" len="sm"/>
                    </a:lnR>
                    <a:lnT w="9525" cap="flat" cmpd="sng">
                      <a:solidFill>
                        <a:srgbClr val="8296B0"/>
                      </a:solidFill>
                      <a:prstDash val="solid"/>
                      <a:round/>
                      <a:headEnd type="none" w="sm" len="sm"/>
                      <a:tailEnd type="none" w="sm" len="sm"/>
                    </a:lnT>
                    <a:lnB w="9525" cap="flat" cmpd="sng">
                      <a:solidFill>
                        <a:srgbClr val="8296B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MY" sz="1200" b="0" i="1" u="sng" dirty="0">
                          <a:solidFill>
                            <a:schemeClr val="dk1"/>
                          </a:solidFill>
                          <a:latin typeface="Calibri"/>
                          <a:ea typeface="Calibri"/>
                          <a:cs typeface="Calibri"/>
                          <a:sym typeface="Calibri"/>
                        </a:rPr>
                        <a:t>Example 2: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To strengthen the skills and knowledge of art teachers in the dance, enabling them to train students and sustain the artform within the school curriculum.</a:t>
                      </a:r>
                      <a:endParaRPr sz="1200" dirty="0"/>
                    </a:p>
                  </a:txBody>
                  <a:tcPr marL="91450" marR="91450" marT="45725" marB="45725">
                    <a:lnL w="9525" cap="flat" cmpd="sng">
                      <a:solidFill>
                        <a:srgbClr val="8296B0"/>
                      </a:solidFill>
                      <a:prstDash val="solid"/>
                      <a:round/>
                      <a:headEnd type="none" w="sm" len="sm"/>
                      <a:tailEnd type="none" w="sm" len="sm"/>
                    </a:lnL>
                    <a:lnR w="9525" cap="flat" cmpd="sng">
                      <a:solidFill>
                        <a:srgbClr val="8296B0"/>
                      </a:solidFill>
                      <a:prstDash val="solid"/>
                      <a:round/>
                      <a:headEnd type="none" w="sm" len="sm"/>
                      <a:tailEnd type="none" w="sm" len="sm"/>
                    </a:lnR>
                    <a:lnT w="9525" cap="flat" cmpd="sng">
                      <a:solidFill>
                        <a:srgbClr val="8296B0"/>
                      </a:solidFill>
                      <a:prstDash val="solid"/>
                      <a:round/>
                      <a:headEnd type="none" w="sm" len="sm"/>
                      <a:tailEnd type="none" w="sm" len="sm"/>
                    </a:lnT>
                    <a:lnB w="9525" cap="flat" cmpd="sng">
                      <a:solidFill>
                        <a:srgbClr val="8296B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MY" sz="1200" b="0" i="1" u="sng" dirty="0">
                          <a:solidFill>
                            <a:schemeClr val="dk1"/>
                          </a:solidFill>
                          <a:latin typeface="Calibri"/>
                          <a:ea typeface="Calibri"/>
                          <a:cs typeface="Calibri"/>
                          <a:sym typeface="Calibri"/>
                        </a:rPr>
                        <a:t>Example 2 (Outcome): </a:t>
                      </a:r>
                    </a:p>
                    <a:p>
                      <a:pPr marL="0" marR="0" lvl="0" indent="0" algn="l" rtl="0">
                        <a:spcBef>
                          <a:spcPts val="0"/>
                        </a:spcBef>
                        <a:spcAft>
                          <a:spcPts val="0"/>
                        </a:spcAft>
                        <a:buNone/>
                      </a:pPr>
                      <a:r>
                        <a:rPr lang="en-US" sz="1200" dirty="0"/>
                        <a:t>Art teachers are equipped to teach Ronggeng </a:t>
                      </a:r>
                      <a:r>
                        <a:rPr lang="en-US" sz="1200" dirty="0" err="1"/>
                        <a:t>Melayu</a:t>
                      </a:r>
                      <a:r>
                        <a:rPr lang="en-US" sz="1200" dirty="0"/>
                        <a:t> dance, creating structured learning opportunities for students and promoting the heritage artform.</a:t>
                      </a:r>
                      <a:endParaRPr sz="1200" dirty="0"/>
                    </a:p>
                  </a:txBody>
                  <a:tcPr marL="91450" marR="91450" marT="45725" marB="45725">
                    <a:lnL w="9525" cap="flat" cmpd="sng">
                      <a:solidFill>
                        <a:srgbClr val="8296B0"/>
                      </a:solidFill>
                      <a:prstDash val="solid"/>
                      <a:round/>
                      <a:headEnd type="none" w="sm" len="sm"/>
                      <a:tailEnd type="none" w="sm" len="sm"/>
                    </a:lnL>
                    <a:lnR w="9525" cap="flat" cmpd="sng">
                      <a:solidFill>
                        <a:srgbClr val="8296B0"/>
                      </a:solidFill>
                      <a:prstDash val="solid"/>
                      <a:round/>
                      <a:headEnd type="none" w="sm" len="sm"/>
                      <a:tailEnd type="none" w="sm" len="sm"/>
                    </a:lnR>
                    <a:lnT w="9525" cap="flat" cmpd="sng">
                      <a:solidFill>
                        <a:srgbClr val="8296B0"/>
                      </a:solidFill>
                      <a:prstDash val="solid"/>
                      <a:round/>
                      <a:headEnd type="none" w="sm" len="sm"/>
                      <a:tailEnd type="none" w="sm" len="sm"/>
                    </a:lnT>
                    <a:lnB w="9525" cap="flat" cmpd="sng">
                      <a:solidFill>
                        <a:srgbClr val="8296B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MY" sz="1200" b="0" i="1" u="sng" dirty="0">
                          <a:solidFill>
                            <a:schemeClr val="dk1"/>
                          </a:solidFill>
                          <a:latin typeface="Calibri"/>
                          <a:ea typeface="Calibri"/>
                          <a:cs typeface="Calibri"/>
                          <a:sym typeface="Calibri"/>
                        </a:rPr>
                        <a:t>Example 2:</a:t>
                      </a:r>
                    </a:p>
                    <a:p>
                      <a:pPr marL="228600" marR="0" lvl="0" indent="-228600" algn="l" rtl="0">
                        <a:lnSpc>
                          <a:spcPct val="100000"/>
                        </a:lnSpc>
                        <a:spcBef>
                          <a:spcPts val="0"/>
                        </a:spcBef>
                        <a:spcAft>
                          <a:spcPts val="0"/>
                        </a:spcAft>
                        <a:buClr>
                          <a:schemeClr val="dk1"/>
                        </a:buClr>
                        <a:buSzPts val="1200"/>
                        <a:buFont typeface="Calibri"/>
                        <a:buAutoNum type="alphaLcParenR"/>
                      </a:pPr>
                      <a:r>
                        <a:rPr lang="en-US" sz="1200" dirty="0"/>
                        <a:t>Number of art teachers trained (Output)</a:t>
                      </a:r>
                    </a:p>
                    <a:p>
                      <a:pPr marL="228600" marR="0" lvl="0" indent="-228600" algn="l" rtl="0">
                        <a:lnSpc>
                          <a:spcPct val="100000"/>
                        </a:lnSpc>
                        <a:spcBef>
                          <a:spcPts val="0"/>
                        </a:spcBef>
                        <a:spcAft>
                          <a:spcPts val="0"/>
                        </a:spcAft>
                        <a:buClr>
                          <a:schemeClr val="dk1"/>
                        </a:buClr>
                        <a:buSzPts val="1200"/>
                        <a:buFont typeface="Calibri"/>
                        <a:buAutoNum type="alphaLcParenR"/>
                      </a:pPr>
                      <a:r>
                        <a:rPr lang="en-US" sz="1200" dirty="0"/>
                        <a:t>Number of students taught by the trained teachers (Outcome)</a:t>
                      </a:r>
                    </a:p>
                    <a:p>
                      <a:pPr marL="228600" marR="0" lvl="0" indent="-228600" algn="l" rtl="0">
                        <a:lnSpc>
                          <a:spcPct val="100000"/>
                        </a:lnSpc>
                        <a:spcBef>
                          <a:spcPts val="0"/>
                        </a:spcBef>
                        <a:spcAft>
                          <a:spcPts val="0"/>
                        </a:spcAft>
                        <a:buClr>
                          <a:schemeClr val="dk1"/>
                        </a:buClr>
                        <a:buSzPts val="1200"/>
                        <a:buFont typeface="Calibri"/>
                        <a:buAutoNum type="alphaLcParenR"/>
                      </a:pPr>
                      <a:r>
                        <a:rPr lang="en-US" sz="1200" dirty="0"/>
                        <a:t>Improved skills (Outcome)</a:t>
                      </a:r>
                      <a:endParaRPr lang="en-MY" sz="1200" dirty="0"/>
                    </a:p>
                  </a:txBody>
                  <a:tcPr marL="91450" marR="91450" marT="45725" marB="45725">
                    <a:lnL w="9525" cap="flat" cmpd="sng">
                      <a:solidFill>
                        <a:srgbClr val="8296B0"/>
                      </a:solidFill>
                      <a:prstDash val="solid"/>
                      <a:round/>
                      <a:headEnd type="none" w="sm" len="sm"/>
                      <a:tailEnd type="none" w="sm" len="sm"/>
                    </a:lnL>
                    <a:lnR w="9525" cap="flat" cmpd="sng">
                      <a:solidFill>
                        <a:srgbClr val="8296B0"/>
                      </a:solidFill>
                      <a:prstDash val="solid"/>
                      <a:round/>
                      <a:headEnd type="none" w="sm" len="sm"/>
                      <a:tailEnd type="none" w="sm" len="sm"/>
                    </a:lnR>
                    <a:lnT w="9525" cap="flat" cmpd="sng">
                      <a:solidFill>
                        <a:srgbClr val="8296B0"/>
                      </a:solidFill>
                      <a:prstDash val="solid"/>
                      <a:round/>
                      <a:headEnd type="none" w="sm" len="sm"/>
                      <a:tailEnd type="none" w="sm" len="sm"/>
                    </a:lnT>
                    <a:lnB w="9525" cap="flat" cmpd="sng">
                      <a:solidFill>
                        <a:srgbClr val="8296B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p>
                  </a:txBody>
                  <a:tcPr marL="91450" marR="91450" marT="45725" marB="45725">
                    <a:lnL w="9525" cap="flat" cmpd="sng">
                      <a:solidFill>
                        <a:srgbClr val="8296B0"/>
                      </a:solidFill>
                      <a:prstDash val="solid"/>
                      <a:round/>
                      <a:headEnd type="none" w="sm" len="sm"/>
                      <a:tailEnd type="none" w="sm" len="sm"/>
                    </a:lnL>
                    <a:lnR w="9525" cap="flat" cmpd="sng">
                      <a:solidFill>
                        <a:srgbClr val="8296B0"/>
                      </a:solidFill>
                      <a:prstDash val="solid"/>
                      <a:round/>
                      <a:headEnd type="none" w="sm" len="sm"/>
                      <a:tailEnd type="none" w="sm" len="sm"/>
                    </a:lnR>
                    <a:lnT w="9525" cap="flat" cmpd="sng">
                      <a:solidFill>
                        <a:srgbClr val="8296B0"/>
                      </a:solidFill>
                      <a:prstDash val="solid"/>
                      <a:round/>
                      <a:headEnd type="none" w="sm" len="sm"/>
                      <a:tailEnd type="none" w="sm" len="sm"/>
                    </a:lnT>
                    <a:lnB w="9525" cap="flat" cmpd="sng">
                      <a:solidFill>
                        <a:srgbClr val="8296B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200" u="sng" dirty="0"/>
                        <a:t>Example 2</a:t>
                      </a:r>
                    </a:p>
                    <a:p>
                      <a:pPr marL="0" marR="0" lvl="0" indent="0" algn="l" rtl="0">
                        <a:spcBef>
                          <a:spcPts val="0"/>
                        </a:spcBef>
                        <a:spcAft>
                          <a:spcPts val="0"/>
                        </a:spcAft>
                        <a:buNone/>
                      </a:pPr>
                      <a:r>
                        <a:rPr lang="en-US" sz="1200" dirty="0"/>
                        <a:t>5 art teachers trained, who will in turn teach at least 50 students.</a:t>
                      </a:r>
                      <a:endParaRPr sz="1200" u="sng" dirty="0"/>
                    </a:p>
                  </a:txBody>
                  <a:tcPr marL="91450" marR="91450" marT="45725" marB="45725">
                    <a:lnL w="9525" cap="flat" cmpd="sng">
                      <a:solidFill>
                        <a:srgbClr val="8296B0"/>
                      </a:solidFill>
                      <a:prstDash val="solid"/>
                      <a:round/>
                      <a:headEnd type="none" w="sm" len="sm"/>
                      <a:tailEnd type="none" w="sm" len="sm"/>
                    </a:lnL>
                    <a:lnR w="9525" cap="flat" cmpd="sng">
                      <a:solidFill>
                        <a:srgbClr val="8296B0"/>
                      </a:solidFill>
                      <a:prstDash val="solid"/>
                      <a:round/>
                      <a:headEnd type="none" w="sm" len="sm"/>
                      <a:tailEnd type="none" w="sm" len="sm"/>
                    </a:lnR>
                    <a:lnT w="9525" cap="flat" cmpd="sng">
                      <a:solidFill>
                        <a:srgbClr val="8296B0"/>
                      </a:solidFill>
                      <a:prstDash val="solid"/>
                      <a:round/>
                      <a:headEnd type="none" w="sm" len="sm"/>
                      <a:tailEnd type="none" w="sm" len="sm"/>
                    </a:lnT>
                    <a:lnB w="9525" cap="flat" cmpd="sng">
                      <a:solidFill>
                        <a:srgbClr val="8296B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
        <p:nvSpPr>
          <p:cNvPr id="131" name="Google Shape;131;p8">
            <a:extLst>
              <a:ext uri="{FF2B5EF4-FFF2-40B4-BE49-F238E27FC236}">
                <a16:creationId xmlns:a16="http://schemas.microsoft.com/office/drawing/2014/main" id="{84DE323C-573D-E2A7-041B-9007EC6161D3}"/>
              </a:ext>
            </a:extLst>
          </p:cNvPr>
          <p:cNvSpPr txBox="1"/>
          <p:nvPr/>
        </p:nvSpPr>
        <p:spPr>
          <a:xfrm>
            <a:off x="146726" y="6119336"/>
            <a:ext cx="10329685"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MY" sz="1050" i="1" dirty="0">
                <a:solidFill>
                  <a:schemeClr val="dk1"/>
                </a:solidFill>
                <a:latin typeface="Calibri"/>
                <a:ea typeface="Calibri"/>
                <a:cs typeface="Calibri"/>
                <a:sym typeface="Calibri"/>
              </a:rPr>
              <a:t>*Note: </a:t>
            </a:r>
            <a:r>
              <a:rPr lang="en-MY" sz="1050" b="1" i="1" dirty="0">
                <a:solidFill>
                  <a:schemeClr val="dk1"/>
                </a:solidFill>
                <a:latin typeface="Calibri"/>
                <a:ea typeface="Calibri"/>
                <a:cs typeface="Calibri"/>
                <a:sym typeface="Calibri"/>
              </a:rPr>
              <a:t>Outputs</a:t>
            </a:r>
            <a:r>
              <a:rPr lang="en-MY" sz="1050" i="1" dirty="0">
                <a:solidFill>
                  <a:schemeClr val="dk1"/>
                </a:solidFill>
                <a:latin typeface="Calibri"/>
                <a:ea typeface="Calibri"/>
                <a:cs typeface="Calibri"/>
                <a:sym typeface="Calibri"/>
              </a:rPr>
              <a:t> are deliverables resulting from project activities. They include goods, products, services, knowledge and skills that are largely within a control of an organization. For example, people increase in knowledge and skills.</a:t>
            </a:r>
            <a:endParaRPr dirty="0"/>
          </a:p>
          <a:p>
            <a:pPr marL="0" marR="0" lvl="0" indent="0" algn="l" rtl="0">
              <a:spcBef>
                <a:spcPts val="0"/>
              </a:spcBef>
              <a:spcAft>
                <a:spcPts val="0"/>
              </a:spcAft>
              <a:buNone/>
            </a:pPr>
            <a:r>
              <a:rPr lang="en-MY" sz="1050" b="1" i="1" dirty="0">
                <a:solidFill>
                  <a:schemeClr val="dk1"/>
                </a:solidFill>
                <a:latin typeface="Calibri"/>
                <a:ea typeface="Calibri"/>
                <a:cs typeface="Calibri"/>
                <a:sym typeface="Calibri"/>
              </a:rPr>
              <a:t>Outcomes</a:t>
            </a:r>
            <a:r>
              <a:rPr lang="en-MY" sz="1050" i="1" dirty="0">
                <a:solidFill>
                  <a:schemeClr val="dk1"/>
                </a:solidFill>
                <a:latin typeface="Calibri"/>
                <a:ea typeface="Calibri"/>
                <a:cs typeface="Calibri"/>
                <a:sym typeface="Calibri"/>
              </a:rPr>
              <a:t> are the expected change(s) in </a:t>
            </a:r>
            <a:r>
              <a:rPr lang="en-MY" sz="1050" i="1" dirty="0" err="1">
                <a:solidFill>
                  <a:schemeClr val="dk1"/>
                </a:solidFill>
                <a:latin typeface="Calibri"/>
                <a:ea typeface="Calibri"/>
                <a:cs typeface="Calibri"/>
                <a:sym typeface="Calibri"/>
              </a:rPr>
              <a:t>behaviors</a:t>
            </a:r>
            <a:r>
              <a:rPr lang="en-MY" sz="1050" i="1" dirty="0">
                <a:solidFill>
                  <a:schemeClr val="dk1"/>
                </a:solidFill>
                <a:latin typeface="Calibri"/>
                <a:ea typeface="Calibri"/>
                <a:cs typeface="Calibri"/>
                <a:sym typeface="Calibri"/>
              </a:rPr>
              <a:t>, systems, policies or institutions as a result of project outputs and activities. For example, participants adopting new </a:t>
            </a:r>
            <a:r>
              <a:rPr lang="en-MY" sz="1050" i="1" dirty="0" err="1">
                <a:solidFill>
                  <a:schemeClr val="dk1"/>
                </a:solidFill>
                <a:latin typeface="Calibri"/>
                <a:ea typeface="Calibri"/>
                <a:cs typeface="Calibri"/>
                <a:sym typeface="Calibri"/>
              </a:rPr>
              <a:t>behaviors</a:t>
            </a:r>
            <a:r>
              <a:rPr lang="en-MY" sz="1050" i="1" dirty="0">
                <a:solidFill>
                  <a:schemeClr val="dk1"/>
                </a:solidFill>
                <a:latin typeface="Calibri"/>
                <a:ea typeface="Calibri"/>
                <a:cs typeface="Calibri"/>
                <a:sym typeface="Calibri"/>
              </a:rPr>
              <a:t> or skills promoted by the project.</a:t>
            </a:r>
            <a:endParaRPr sz="1050" i="1" dirty="0">
              <a:solidFill>
                <a:schemeClr val="dk1"/>
              </a:solidFill>
              <a:latin typeface="Calibri"/>
              <a:ea typeface="Calibri"/>
              <a:cs typeface="Calibri"/>
              <a:sym typeface="Calibri"/>
            </a:endParaRPr>
          </a:p>
        </p:txBody>
      </p:sp>
      <p:sp>
        <p:nvSpPr>
          <p:cNvPr id="2" name="Google Shape;132;p8">
            <a:extLst>
              <a:ext uri="{FF2B5EF4-FFF2-40B4-BE49-F238E27FC236}">
                <a16:creationId xmlns:a16="http://schemas.microsoft.com/office/drawing/2014/main" id="{990CB0A9-B053-A216-AAEE-3C0B0CD18D40}"/>
              </a:ext>
            </a:extLst>
          </p:cNvPr>
          <p:cNvSpPr/>
          <p:nvPr/>
        </p:nvSpPr>
        <p:spPr>
          <a:xfrm>
            <a:off x="8909767" y="4598504"/>
            <a:ext cx="3135507" cy="2110478"/>
          </a:xfrm>
          <a:prstGeom prst="snip1Rect">
            <a:avLst>
              <a:gd name="adj" fmla="val 16667"/>
            </a:avLst>
          </a:prstGeom>
          <a:solidFill>
            <a:srgbClr val="FDEA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400"/>
              <a:buFont typeface="Calibri"/>
              <a:buNone/>
            </a:pPr>
            <a:r>
              <a:rPr lang="en-MY" sz="1400" b="1" dirty="0">
                <a:solidFill>
                  <a:schemeClr val="dk1"/>
                </a:solidFill>
                <a:latin typeface="Calibri"/>
                <a:ea typeface="Calibri"/>
                <a:cs typeface="Calibri"/>
                <a:sym typeface="Calibri"/>
              </a:rPr>
              <a:t>Read me</a:t>
            </a:r>
            <a:endParaRPr sz="14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rPr lang="en-MY" sz="1400" dirty="0">
                <a:solidFill>
                  <a:schemeClr val="dk1"/>
                </a:solidFill>
                <a:latin typeface="Calibri"/>
                <a:ea typeface="Calibri"/>
                <a:cs typeface="Calibri"/>
                <a:sym typeface="Calibri"/>
              </a:rPr>
              <a:t>The purpose of this slide is to:  </a:t>
            </a:r>
            <a:endParaRPr sz="14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rPr lang="en-MY" sz="1400" dirty="0">
                <a:solidFill>
                  <a:schemeClr val="dk1"/>
                </a:solidFill>
                <a:latin typeface="Calibri"/>
                <a:ea typeface="Calibri"/>
                <a:cs typeface="Calibri"/>
                <a:sym typeface="Calibri"/>
              </a:rPr>
              <a:t>(</a:t>
            </a:r>
            <a:r>
              <a:rPr lang="en-MY" sz="1400" dirty="0" err="1">
                <a:solidFill>
                  <a:schemeClr val="dk1"/>
                </a:solidFill>
                <a:latin typeface="Calibri"/>
                <a:ea typeface="Calibri"/>
                <a:cs typeface="Calibri"/>
                <a:sym typeface="Calibri"/>
              </a:rPr>
              <a:t>i</a:t>
            </a:r>
            <a:r>
              <a:rPr lang="en-MY" sz="1400" dirty="0">
                <a:solidFill>
                  <a:schemeClr val="dk1"/>
                </a:solidFill>
                <a:latin typeface="Calibri"/>
                <a:ea typeface="Calibri"/>
                <a:cs typeface="Calibri"/>
                <a:sym typeface="Calibri"/>
              </a:rPr>
              <a:t>) convey your impact narrative; (ii) how you will be measuring impact; and </a:t>
            </a:r>
            <a:endParaRPr sz="14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rPr lang="en-MY" sz="1400" dirty="0">
                <a:solidFill>
                  <a:schemeClr val="dk1"/>
                </a:solidFill>
                <a:latin typeface="Calibri"/>
                <a:ea typeface="Calibri"/>
                <a:cs typeface="Calibri"/>
                <a:sym typeface="Calibri"/>
              </a:rPr>
              <a:t>(iii) indicate your target per indicator</a:t>
            </a:r>
            <a:endParaRPr sz="14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4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rPr lang="en-MY" sz="1400" u="sng" dirty="0">
                <a:solidFill>
                  <a:schemeClr val="dk1"/>
                </a:solidFill>
                <a:latin typeface="Calibri"/>
                <a:ea typeface="Calibri"/>
                <a:cs typeface="Calibri"/>
                <a:sym typeface="Calibri"/>
              </a:rPr>
              <a:t>[please move me out of the way to copy/edit the template] </a:t>
            </a:r>
            <a:endParaRPr sz="1400" u="sng"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4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30815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8"/>
          <p:cNvSpPr txBox="1">
            <a:spLocks noGrp="1"/>
          </p:cNvSpPr>
          <p:nvPr>
            <p:ph type="title"/>
          </p:nvPr>
        </p:nvSpPr>
        <p:spPr>
          <a:xfrm>
            <a:off x="2390863" y="447494"/>
            <a:ext cx="8531603" cy="289823"/>
          </a:xfrm>
          <a:prstGeom prst="rect">
            <a:avLst/>
          </a:prstGeom>
          <a:noFill/>
          <a:ln>
            <a:noFill/>
          </a:ln>
        </p:spPr>
        <p:txBody>
          <a:bodyPr spcFirstLastPara="1" wrap="square" lIns="0" tIns="12700" rIns="0" bIns="0" anchor="ctr" anchorCtr="0">
            <a:spAutoFit/>
          </a:bodyPr>
          <a:lstStyle/>
          <a:p>
            <a:pPr marL="457200" marR="0" lvl="1" indent="0" algn="ctr" rtl="0">
              <a:lnSpc>
                <a:spcPct val="100000"/>
              </a:lnSpc>
              <a:spcBef>
                <a:spcPts val="0"/>
              </a:spcBef>
              <a:spcAft>
                <a:spcPts val="0"/>
              </a:spcAft>
              <a:buClr>
                <a:srgbClr val="548135"/>
              </a:buClr>
              <a:buSzPts val="1800"/>
              <a:buFont typeface="Calibri"/>
              <a:buNone/>
            </a:pPr>
            <a:r>
              <a:rPr lang="en-MY" b="1" i="0" u="none" strike="noStrike" cap="none">
                <a:solidFill>
                  <a:srgbClr val="548135"/>
                </a:solidFill>
                <a:latin typeface="Calibri"/>
                <a:ea typeface="Calibri"/>
                <a:cs typeface="Calibri"/>
                <a:sym typeface="Calibri"/>
              </a:rPr>
              <a:t>IMPACT INDICATORS &amp; TARGETS</a:t>
            </a:r>
            <a:endParaRPr/>
          </a:p>
        </p:txBody>
      </p:sp>
      <p:graphicFrame>
        <p:nvGraphicFramePr>
          <p:cNvPr id="130" name="Google Shape;130;p8"/>
          <p:cNvGraphicFramePr/>
          <p:nvPr>
            <p:extLst>
              <p:ext uri="{D42A27DB-BD31-4B8C-83A1-F6EECF244321}">
                <p14:modId xmlns:p14="http://schemas.microsoft.com/office/powerpoint/2010/main" val="1775341257"/>
              </p:ext>
            </p:extLst>
          </p:nvPr>
        </p:nvGraphicFramePr>
        <p:xfrm>
          <a:off x="366947" y="1253258"/>
          <a:ext cx="11500075" cy="4206280"/>
        </p:xfrm>
        <a:graphic>
          <a:graphicData uri="http://schemas.openxmlformats.org/drawingml/2006/table">
            <a:tbl>
              <a:tblPr firstRow="1" bandRow="1">
                <a:noFill/>
                <a:tableStyleId>{05F53ED0-ADA9-4796-8D5C-2B28C6167956}</a:tableStyleId>
              </a:tblPr>
              <a:tblGrid>
                <a:gridCol w="2090925">
                  <a:extLst>
                    <a:ext uri="{9D8B030D-6E8A-4147-A177-3AD203B41FA5}">
                      <a16:colId xmlns:a16="http://schemas.microsoft.com/office/drawing/2014/main" val="20000"/>
                    </a:ext>
                  </a:extLst>
                </a:gridCol>
                <a:gridCol w="2090925">
                  <a:extLst>
                    <a:ext uri="{9D8B030D-6E8A-4147-A177-3AD203B41FA5}">
                      <a16:colId xmlns:a16="http://schemas.microsoft.com/office/drawing/2014/main" val="20001"/>
                    </a:ext>
                  </a:extLst>
                </a:gridCol>
                <a:gridCol w="2090925">
                  <a:extLst>
                    <a:ext uri="{9D8B030D-6E8A-4147-A177-3AD203B41FA5}">
                      <a16:colId xmlns:a16="http://schemas.microsoft.com/office/drawing/2014/main" val="20002"/>
                    </a:ext>
                  </a:extLst>
                </a:gridCol>
                <a:gridCol w="2090925">
                  <a:extLst>
                    <a:ext uri="{9D8B030D-6E8A-4147-A177-3AD203B41FA5}">
                      <a16:colId xmlns:a16="http://schemas.microsoft.com/office/drawing/2014/main" val="20003"/>
                    </a:ext>
                  </a:extLst>
                </a:gridCol>
                <a:gridCol w="1745750">
                  <a:extLst>
                    <a:ext uri="{9D8B030D-6E8A-4147-A177-3AD203B41FA5}">
                      <a16:colId xmlns:a16="http://schemas.microsoft.com/office/drawing/2014/main" val="20004"/>
                    </a:ext>
                  </a:extLst>
                </a:gridCol>
                <a:gridCol w="1390625">
                  <a:extLst>
                    <a:ext uri="{9D8B030D-6E8A-4147-A177-3AD203B41FA5}">
                      <a16:colId xmlns:a16="http://schemas.microsoft.com/office/drawing/2014/main" val="20005"/>
                    </a:ext>
                  </a:extLst>
                </a:gridCol>
              </a:tblGrid>
              <a:tr h="236550">
                <a:tc rowSpan="2">
                  <a:txBody>
                    <a:bodyPr/>
                    <a:lstStyle/>
                    <a:p>
                      <a:pPr marL="0" marR="0" lvl="0" indent="0" algn="ctr" rtl="0">
                        <a:spcBef>
                          <a:spcPts val="0"/>
                        </a:spcBef>
                        <a:spcAft>
                          <a:spcPts val="0"/>
                        </a:spcAft>
                        <a:buNone/>
                      </a:pPr>
                      <a:r>
                        <a:rPr lang="en-MY" sz="1200" dirty="0">
                          <a:solidFill>
                            <a:schemeClr val="dk1"/>
                          </a:solidFill>
                        </a:rPr>
                        <a:t>Problem Statement</a:t>
                      </a:r>
                      <a:endParaRPr dirty="0"/>
                    </a:p>
                  </a:txBody>
                  <a:tcPr marL="91450" marR="91450" marT="45725" marB="45725" anchor="ctr">
                    <a:lnL w="9525" cap="flat" cmpd="sng">
                      <a:solidFill>
                        <a:srgbClr val="8296B0"/>
                      </a:solidFill>
                      <a:prstDash val="solid"/>
                      <a:round/>
                      <a:headEnd type="none" w="sm" len="sm"/>
                      <a:tailEnd type="none" w="sm" len="sm"/>
                    </a:lnL>
                    <a:lnR w="9525" cap="flat" cmpd="sng">
                      <a:solidFill>
                        <a:srgbClr val="8296B0"/>
                      </a:solidFill>
                      <a:prstDash val="solid"/>
                      <a:round/>
                      <a:headEnd type="none" w="sm" len="sm"/>
                      <a:tailEnd type="none" w="sm" len="sm"/>
                    </a:lnR>
                    <a:lnT w="9525" cap="flat" cmpd="sng">
                      <a:solidFill>
                        <a:srgbClr val="8296B0"/>
                      </a:solidFill>
                      <a:prstDash val="solid"/>
                      <a:round/>
                      <a:headEnd type="none" w="sm" len="sm"/>
                      <a:tailEnd type="none" w="sm" len="sm"/>
                    </a:lnT>
                    <a:lnB w="9525" cap="flat" cmpd="sng">
                      <a:solidFill>
                        <a:srgbClr val="8296B0"/>
                      </a:solidFill>
                      <a:prstDash val="solid"/>
                      <a:round/>
                      <a:headEnd type="none" w="sm" len="sm"/>
                      <a:tailEnd type="none" w="sm" len="sm"/>
                    </a:lnB>
                    <a:solidFill>
                      <a:schemeClr val="bg1">
                        <a:lumMod val="75000"/>
                      </a:schemeClr>
                    </a:solidFill>
                  </a:tcPr>
                </a:tc>
                <a:tc rowSpan="2">
                  <a:txBody>
                    <a:bodyPr/>
                    <a:lstStyle/>
                    <a:p>
                      <a:pPr marL="0" marR="0" lvl="0" indent="0" algn="ctr" rtl="0">
                        <a:spcBef>
                          <a:spcPts val="0"/>
                        </a:spcBef>
                        <a:spcAft>
                          <a:spcPts val="0"/>
                        </a:spcAft>
                        <a:buNone/>
                      </a:pPr>
                      <a:r>
                        <a:rPr lang="en-MY" sz="1200" dirty="0">
                          <a:solidFill>
                            <a:schemeClr val="dk1"/>
                          </a:solidFill>
                        </a:rPr>
                        <a:t>Objective/Intervention</a:t>
                      </a:r>
                      <a:endParaRPr dirty="0"/>
                    </a:p>
                  </a:txBody>
                  <a:tcPr marL="91450" marR="91450" marT="45725" marB="45725" anchor="ctr">
                    <a:lnL w="9525" cap="flat" cmpd="sng">
                      <a:solidFill>
                        <a:srgbClr val="8296B0"/>
                      </a:solidFill>
                      <a:prstDash val="solid"/>
                      <a:round/>
                      <a:headEnd type="none" w="sm" len="sm"/>
                      <a:tailEnd type="none" w="sm" len="sm"/>
                    </a:lnL>
                    <a:lnR w="9525" cap="flat" cmpd="sng">
                      <a:solidFill>
                        <a:srgbClr val="8296B0"/>
                      </a:solidFill>
                      <a:prstDash val="solid"/>
                      <a:round/>
                      <a:headEnd type="none" w="sm" len="sm"/>
                      <a:tailEnd type="none" w="sm" len="sm"/>
                    </a:lnR>
                    <a:lnT w="9525" cap="flat" cmpd="sng">
                      <a:solidFill>
                        <a:srgbClr val="8296B0"/>
                      </a:solidFill>
                      <a:prstDash val="solid"/>
                      <a:round/>
                      <a:headEnd type="none" w="sm" len="sm"/>
                      <a:tailEnd type="none" w="sm" len="sm"/>
                    </a:lnT>
                    <a:lnB w="9525" cap="flat" cmpd="sng">
                      <a:solidFill>
                        <a:srgbClr val="8296B0"/>
                      </a:solidFill>
                      <a:prstDash val="solid"/>
                      <a:round/>
                      <a:headEnd type="none" w="sm" len="sm"/>
                      <a:tailEnd type="none" w="sm" len="sm"/>
                    </a:lnB>
                    <a:solidFill>
                      <a:schemeClr val="bg1">
                        <a:lumMod val="75000"/>
                      </a:schemeClr>
                    </a:solidFill>
                  </a:tcPr>
                </a:tc>
                <a:tc rowSpan="2">
                  <a:txBody>
                    <a:bodyPr/>
                    <a:lstStyle/>
                    <a:p>
                      <a:pPr marL="0" marR="0" lvl="0" indent="0" algn="ctr" rtl="0">
                        <a:spcBef>
                          <a:spcPts val="0"/>
                        </a:spcBef>
                        <a:spcAft>
                          <a:spcPts val="0"/>
                        </a:spcAft>
                        <a:buNone/>
                      </a:pPr>
                      <a:r>
                        <a:rPr lang="en-MY" sz="1200" dirty="0">
                          <a:solidFill>
                            <a:schemeClr val="dk1"/>
                          </a:solidFill>
                        </a:rPr>
                        <a:t>Expected Output(s)</a:t>
                      </a:r>
                      <a:endParaRPr dirty="0"/>
                    </a:p>
                  </a:txBody>
                  <a:tcPr marL="91450" marR="91450" marT="45725" marB="45725" anchor="ctr">
                    <a:lnL w="9525" cap="flat" cmpd="sng">
                      <a:solidFill>
                        <a:srgbClr val="8296B0"/>
                      </a:solidFill>
                      <a:prstDash val="solid"/>
                      <a:round/>
                      <a:headEnd type="none" w="sm" len="sm"/>
                      <a:tailEnd type="none" w="sm" len="sm"/>
                    </a:lnL>
                    <a:lnR w="9525" cap="flat" cmpd="sng">
                      <a:solidFill>
                        <a:srgbClr val="8296B0"/>
                      </a:solidFill>
                      <a:prstDash val="solid"/>
                      <a:round/>
                      <a:headEnd type="none" w="sm" len="sm"/>
                      <a:tailEnd type="none" w="sm" len="sm"/>
                    </a:lnR>
                    <a:lnT w="9525" cap="flat" cmpd="sng">
                      <a:solidFill>
                        <a:srgbClr val="8296B0"/>
                      </a:solidFill>
                      <a:prstDash val="solid"/>
                      <a:round/>
                      <a:headEnd type="none" w="sm" len="sm"/>
                      <a:tailEnd type="none" w="sm" len="sm"/>
                    </a:lnT>
                    <a:lnB w="9525" cap="flat" cmpd="sng">
                      <a:solidFill>
                        <a:srgbClr val="8296B0"/>
                      </a:solidFill>
                      <a:prstDash val="solid"/>
                      <a:round/>
                      <a:headEnd type="none" w="sm" len="sm"/>
                      <a:tailEnd type="none" w="sm" len="sm"/>
                    </a:lnB>
                    <a:solidFill>
                      <a:schemeClr val="bg1">
                        <a:lumMod val="75000"/>
                      </a:schemeClr>
                    </a:solidFill>
                  </a:tcPr>
                </a:tc>
                <a:tc rowSpan="2">
                  <a:txBody>
                    <a:bodyPr/>
                    <a:lstStyle/>
                    <a:p>
                      <a:pPr marL="0" marR="0" lvl="0" indent="0" algn="ctr" rtl="0">
                        <a:spcBef>
                          <a:spcPts val="0"/>
                        </a:spcBef>
                        <a:spcAft>
                          <a:spcPts val="0"/>
                        </a:spcAft>
                        <a:buNone/>
                      </a:pPr>
                      <a:r>
                        <a:rPr lang="en-MY" sz="1200" dirty="0">
                          <a:solidFill>
                            <a:schemeClr val="dk1"/>
                          </a:solidFill>
                        </a:rPr>
                        <a:t>Output Indicator(s)</a:t>
                      </a:r>
                      <a:endParaRPr dirty="0"/>
                    </a:p>
                  </a:txBody>
                  <a:tcPr marL="91450" marR="91450" marT="45725" marB="45725" anchor="ctr">
                    <a:lnL w="9525" cap="flat" cmpd="sng">
                      <a:solidFill>
                        <a:srgbClr val="8296B0"/>
                      </a:solidFill>
                      <a:prstDash val="solid"/>
                      <a:round/>
                      <a:headEnd type="none" w="sm" len="sm"/>
                      <a:tailEnd type="none" w="sm" len="sm"/>
                    </a:lnL>
                    <a:lnR w="9525" cap="flat" cmpd="sng">
                      <a:solidFill>
                        <a:srgbClr val="8296B0"/>
                      </a:solidFill>
                      <a:prstDash val="solid"/>
                      <a:round/>
                      <a:headEnd type="none" w="sm" len="sm"/>
                      <a:tailEnd type="none" w="sm" len="sm"/>
                    </a:lnR>
                    <a:lnT w="9525" cap="flat" cmpd="sng">
                      <a:solidFill>
                        <a:srgbClr val="8296B0"/>
                      </a:solidFill>
                      <a:prstDash val="solid"/>
                      <a:round/>
                      <a:headEnd type="none" w="sm" len="sm"/>
                      <a:tailEnd type="none" w="sm" len="sm"/>
                    </a:lnT>
                    <a:lnB w="9525" cap="flat" cmpd="sng">
                      <a:solidFill>
                        <a:srgbClr val="8296B0"/>
                      </a:solidFill>
                      <a:prstDash val="solid"/>
                      <a:round/>
                      <a:headEnd type="none" w="sm" len="sm"/>
                      <a:tailEnd type="none" w="sm" len="sm"/>
                    </a:lnB>
                    <a:solidFill>
                      <a:schemeClr val="bg1">
                        <a:lumMod val="75000"/>
                      </a:schemeClr>
                    </a:solidFill>
                  </a:tcPr>
                </a:tc>
                <a:tc rowSpan="2">
                  <a:txBody>
                    <a:bodyPr/>
                    <a:lstStyle/>
                    <a:p>
                      <a:pPr marL="0" marR="0" lvl="0" indent="0" algn="ctr" rtl="0">
                        <a:spcBef>
                          <a:spcPts val="0"/>
                        </a:spcBef>
                        <a:spcAft>
                          <a:spcPts val="0"/>
                        </a:spcAft>
                        <a:buNone/>
                      </a:pPr>
                      <a:r>
                        <a:rPr lang="en-MY" sz="1200" dirty="0">
                          <a:solidFill>
                            <a:schemeClr val="dk1"/>
                          </a:solidFill>
                        </a:rPr>
                        <a:t>Baseline (B)</a:t>
                      </a:r>
                      <a:endParaRPr dirty="0"/>
                    </a:p>
                  </a:txBody>
                  <a:tcPr marL="91450" marR="91450" marT="45725" marB="45725" anchor="ctr">
                    <a:lnL w="9525" cap="flat" cmpd="sng">
                      <a:solidFill>
                        <a:srgbClr val="8296B0"/>
                      </a:solidFill>
                      <a:prstDash val="solid"/>
                      <a:round/>
                      <a:headEnd type="none" w="sm" len="sm"/>
                      <a:tailEnd type="none" w="sm" len="sm"/>
                    </a:lnL>
                    <a:lnR w="9525" cap="flat" cmpd="sng">
                      <a:solidFill>
                        <a:srgbClr val="8296B0"/>
                      </a:solidFill>
                      <a:prstDash val="solid"/>
                      <a:round/>
                      <a:headEnd type="none" w="sm" len="sm"/>
                      <a:tailEnd type="none" w="sm" len="sm"/>
                    </a:lnR>
                    <a:lnT w="9525" cap="flat" cmpd="sng">
                      <a:solidFill>
                        <a:srgbClr val="8296B0"/>
                      </a:solidFill>
                      <a:prstDash val="solid"/>
                      <a:round/>
                      <a:headEnd type="none" w="sm" len="sm"/>
                      <a:tailEnd type="none" w="sm" len="sm"/>
                    </a:lnT>
                    <a:lnB w="9525" cap="flat" cmpd="sng">
                      <a:solidFill>
                        <a:srgbClr val="8296B0"/>
                      </a:solidFill>
                      <a:prstDash val="solid"/>
                      <a:round/>
                      <a:headEnd type="none" w="sm" len="sm"/>
                      <a:tailEnd type="none" w="sm" len="sm"/>
                    </a:lnB>
                    <a:solidFill>
                      <a:schemeClr val="bg1">
                        <a:lumMod val="75000"/>
                      </a:schemeClr>
                    </a:solidFill>
                  </a:tcPr>
                </a:tc>
                <a:tc>
                  <a:txBody>
                    <a:bodyPr/>
                    <a:lstStyle/>
                    <a:p>
                      <a:pPr marL="0" marR="0" lvl="0" indent="0" algn="ctr" rtl="0">
                        <a:spcBef>
                          <a:spcPts val="0"/>
                        </a:spcBef>
                        <a:spcAft>
                          <a:spcPts val="0"/>
                        </a:spcAft>
                        <a:buNone/>
                      </a:pPr>
                      <a:r>
                        <a:rPr lang="en-MY" sz="1200" dirty="0">
                          <a:solidFill>
                            <a:schemeClr val="dk1"/>
                          </a:solidFill>
                        </a:rPr>
                        <a:t>Project Targets</a:t>
                      </a:r>
                      <a:endParaRPr dirty="0"/>
                    </a:p>
                  </a:txBody>
                  <a:tcPr marL="91450" marR="91450" marT="45725" marB="45725">
                    <a:lnL w="9525" cap="flat" cmpd="sng">
                      <a:solidFill>
                        <a:srgbClr val="8296B0"/>
                      </a:solidFill>
                      <a:prstDash val="solid"/>
                      <a:round/>
                      <a:headEnd type="none" w="sm" len="sm"/>
                      <a:tailEnd type="none" w="sm" len="sm"/>
                    </a:lnL>
                    <a:lnR w="9525" cap="flat" cmpd="sng">
                      <a:solidFill>
                        <a:srgbClr val="8296B0"/>
                      </a:solidFill>
                      <a:prstDash val="solid"/>
                      <a:round/>
                      <a:headEnd type="none" w="sm" len="sm"/>
                      <a:tailEnd type="none" w="sm" len="sm"/>
                    </a:lnR>
                    <a:lnT w="9525" cap="flat" cmpd="sng">
                      <a:solidFill>
                        <a:srgbClr val="8296B0"/>
                      </a:solidFill>
                      <a:prstDash val="solid"/>
                      <a:round/>
                      <a:headEnd type="none" w="sm" len="sm"/>
                      <a:tailEnd type="none" w="sm" len="sm"/>
                    </a:lnT>
                    <a:lnB w="9525" cap="flat" cmpd="sng">
                      <a:solidFill>
                        <a:srgbClr val="8296B0"/>
                      </a:solidFill>
                      <a:prstDash val="solid"/>
                      <a:round/>
                      <a:headEnd type="none" w="sm" len="sm"/>
                      <a:tailEnd type="none" w="sm" len="sm"/>
                    </a:lnB>
                    <a:solidFill>
                      <a:schemeClr val="bg1">
                        <a:lumMod val="75000"/>
                      </a:schemeClr>
                    </a:solidFill>
                  </a:tcPr>
                </a:tc>
                <a:extLst>
                  <a:ext uri="{0D108BD9-81ED-4DB2-BD59-A6C34878D82A}">
                    <a16:rowId xmlns:a16="http://schemas.microsoft.com/office/drawing/2014/main" val="10000"/>
                  </a:ext>
                </a:extLst>
              </a:tr>
              <a:tr h="3245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rtl="0">
                        <a:spcBef>
                          <a:spcPts val="0"/>
                        </a:spcBef>
                        <a:spcAft>
                          <a:spcPts val="0"/>
                        </a:spcAft>
                        <a:buNone/>
                      </a:pPr>
                      <a:r>
                        <a:rPr lang="en-MY" sz="1200" dirty="0">
                          <a:solidFill>
                            <a:schemeClr val="dk1"/>
                          </a:solidFill>
                        </a:rPr>
                        <a:t>B +</a:t>
                      </a:r>
                      <a:br>
                        <a:rPr lang="en-MY" sz="1200" dirty="0">
                          <a:solidFill>
                            <a:srgbClr val="000000"/>
                          </a:solidFill>
                        </a:rPr>
                      </a:br>
                      <a:r>
                        <a:rPr lang="en-MY" sz="1200" dirty="0"/>
                        <a:t>(according to project outline)</a:t>
                      </a:r>
                      <a:endParaRPr sz="1200" dirty="0">
                        <a:solidFill>
                          <a:schemeClr val="dk1"/>
                        </a:solidFill>
                      </a:endParaRPr>
                    </a:p>
                  </a:txBody>
                  <a:tcPr marL="91450" marR="91450" marT="45725" marB="45725">
                    <a:lnL w="9525" cap="flat" cmpd="sng">
                      <a:solidFill>
                        <a:srgbClr val="8296B0"/>
                      </a:solidFill>
                      <a:prstDash val="solid"/>
                      <a:round/>
                      <a:headEnd type="none" w="sm" len="sm"/>
                      <a:tailEnd type="none" w="sm" len="sm"/>
                    </a:lnL>
                    <a:lnR w="9525" cap="flat" cmpd="sng">
                      <a:solidFill>
                        <a:srgbClr val="8296B0"/>
                      </a:solidFill>
                      <a:prstDash val="solid"/>
                      <a:round/>
                      <a:headEnd type="none" w="sm" len="sm"/>
                      <a:tailEnd type="none" w="sm" len="sm"/>
                    </a:lnR>
                    <a:lnT w="9525" cap="flat" cmpd="sng">
                      <a:solidFill>
                        <a:srgbClr val="8296B0"/>
                      </a:solidFill>
                      <a:prstDash val="solid"/>
                      <a:round/>
                      <a:headEnd type="none" w="sm" len="sm"/>
                      <a:tailEnd type="none" w="sm" len="sm"/>
                    </a:lnT>
                    <a:lnB w="9525" cap="flat" cmpd="sng">
                      <a:solidFill>
                        <a:srgbClr val="8296B0"/>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1"/>
                  </a:ext>
                </a:extLst>
              </a:tr>
              <a:tr h="818125">
                <a:tc>
                  <a:txBody>
                    <a:bodyPr/>
                    <a:lstStyle/>
                    <a:p>
                      <a:pPr marL="0" marR="0" lvl="0" indent="0" algn="l" rtl="0">
                        <a:spcBef>
                          <a:spcPts val="0"/>
                        </a:spcBef>
                        <a:spcAft>
                          <a:spcPts val="0"/>
                        </a:spcAft>
                        <a:buNone/>
                      </a:pPr>
                      <a:r>
                        <a:rPr lang="en-MY" sz="1200" b="1" i="0" dirty="0">
                          <a:solidFill>
                            <a:schemeClr val="dk1"/>
                          </a:solidFill>
                          <a:latin typeface="Calibri"/>
                          <a:ea typeface="Calibri"/>
                          <a:cs typeface="Calibri"/>
                          <a:sym typeface="Calibri"/>
                        </a:rPr>
                        <a:t>State the problem(s) that your company/organisation trying to solve</a:t>
                      </a:r>
                      <a:endParaRPr sz="1200" dirty="0"/>
                    </a:p>
                  </a:txBody>
                  <a:tcPr marL="91450" marR="91450" marT="45725" marB="45725">
                    <a:lnL w="9525" cap="flat" cmpd="sng">
                      <a:solidFill>
                        <a:srgbClr val="8296B0"/>
                      </a:solidFill>
                      <a:prstDash val="solid"/>
                      <a:round/>
                      <a:headEnd type="none" w="sm" len="sm"/>
                      <a:tailEnd type="none" w="sm" len="sm"/>
                    </a:lnL>
                    <a:lnR w="9525" cap="flat" cmpd="sng">
                      <a:solidFill>
                        <a:srgbClr val="8296B0"/>
                      </a:solidFill>
                      <a:prstDash val="solid"/>
                      <a:round/>
                      <a:headEnd type="none" w="sm" len="sm"/>
                      <a:tailEnd type="none" w="sm" len="sm"/>
                    </a:lnR>
                    <a:lnT w="9525" cap="flat" cmpd="sng">
                      <a:solidFill>
                        <a:srgbClr val="8296B0"/>
                      </a:solidFill>
                      <a:prstDash val="solid"/>
                      <a:round/>
                      <a:headEnd type="none" w="sm" len="sm"/>
                      <a:tailEnd type="none" w="sm" len="sm"/>
                    </a:lnT>
                    <a:lnB w="9525" cap="flat" cmpd="sng">
                      <a:solidFill>
                        <a:srgbClr val="8296B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MY" sz="1200" b="1" i="0">
                          <a:solidFill>
                            <a:schemeClr val="dk1"/>
                          </a:solidFill>
                          <a:latin typeface="Calibri"/>
                          <a:ea typeface="Calibri"/>
                          <a:cs typeface="Calibri"/>
                          <a:sym typeface="Calibri"/>
                        </a:rPr>
                        <a:t>State how will this project solve the problem as stated in the problem statement</a:t>
                      </a:r>
                      <a:endParaRPr sz="1200"/>
                    </a:p>
                  </a:txBody>
                  <a:tcPr marL="91450" marR="91450" marT="45725" marB="45725">
                    <a:lnL w="9525" cap="flat" cmpd="sng">
                      <a:solidFill>
                        <a:srgbClr val="8296B0"/>
                      </a:solidFill>
                      <a:prstDash val="solid"/>
                      <a:round/>
                      <a:headEnd type="none" w="sm" len="sm"/>
                      <a:tailEnd type="none" w="sm" len="sm"/>
                    </a:lnL>
                    <a:lnR w="9525" cap="flat" cmpd="sng">
                      <a:solidFill>
                        <a:srgbClr val="8296B0"/>
                      </a:solidFill>
                      <a:prstDash val="solid"/>
                      <a:round/>
                      <a:headEnd type="none" w="sm" len="sm"/>
                      <a:tailEnd type="none" w="sm" len="sm"/>
                    </a:lnR>
                    <a:lnT w="9525" cap="flat" cmpd="sng">
                      <a:solidFill>
                        <a:srgbClr val="8296B0"/>
                      </a:solidFill>
                      <a:prstDash val="solid"/>
                      <a:round/>
                      <a:headEnd type="none" w="sm" len="sm"/>
                      <a:tailEnd type="none" w="sm" len="sm"/>
                    </a:lnT>
                    <a:lnB w="9525" cap="flat" cmpd="sng">
                      <a:solidFill>
                        <a:srgbClr val="8296B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MY" sz="1200" b="1" i="0" dirty="0">
                          <a:solidFill>
                            <a:schemeClr val="dk1"/>
                          </a:solidFill>
                          <a:latin typeface="Calibri"/>
                          <a:ea typeface="Calibri"/>
                          <a:cs typeface="Calibri"/>
                          <a:sym typeface="Calibri"/>
                        </a:rPr>
                        <a:t>State the outputs your organisation expects to create based on the intervention</a:t>
                      </a:r>
                      <a:endParaRPr sz="1200" dirty="0"/>
                    </a:p>
                  </a:txBody>
                  <a:tcPr marL="91450" marR="91450" marT="45725" marB="45725">
                    <a:lnL w="9525" cap="flat" cmpd="sng">
                      <a:solidFill>
                        <a:srgbClr val="8296B0"/>
                      </a:solidFill>
                      <a:prstDash val="solid"/>
                      <a:round/>
                      <a:headEnd type="none" w="sm" len="sm"/>
                      <a:tailEnd type="none" w="sm" len="sm"/>
                    </a:lnL>
                    <a:lnR w="9525" cap="flat" cmpd="sng">
                      <a:solidFill>
                        <a:srgbClr val="8296B0"/>
                      </a:solidFill>
                      <a:prstDash val="solid"/>
                      <a:round/>
                      <a:headEnd type="none" w="sm" len="sm"/>
                      <a:tailEnd type="none" w="sm" len="sm"/>
                    </a:lnR>
                    <a:lnT w="9525" cap="flat" cmpd="sng">
                      <a:solidFill>
                        <a:srgbClr val="8296B0"/>
                      </a:solidFill>
                      <a:prstDash val="solid"/>
                      <a:round/>
                      <a:headEnd type="none" w="sm" len="sm"/>
                      <a:tailEnd type="none" w="sm" len="sm"/>
                    </a:lnT>
                    <a:lnB w="9525" cap="flat" cmpd="sng">
                      <a:solidFill>
                        <a:srgbClr val="8296B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MY" sz="1200" b="1" i="0" dirty="0">
                          <a:solidFill>
                            <a:schemeClr val="dk1"/>
                          </a:solidFill>
                          <a:latin typeface="Calibri"/>
                          <a:ea typeface="Calibri"/>
                          <a:cs typeface="Calibri"/>
                          <a:sym typeface="Calibri"/>
                        </a:rPr>
                        <a:t>State indicators to measure expected outputs</a:t>
                      </a:r>
                      <a:endParaRPr sz="1200" dirty="0"/>
                    </a:p>
                  </a:txBody>
                  <a:tcPr marL="91450" marR="91450" marT="45725" marB="45725">
                    <a:lnL w="9525" cap="flat" cmpd="sng">
                      <a:solidFill>
                        <a:srgbClr val="8296B0"/>
                      </a:solidFill>
                      <a:prstDash val="solid"/>
                      <a:round/>
                      <a:headEnd type="none" w="sm" len="sm"/>
                      <a:tailEnd type="none" w="sm" len="sm"/>
                    </a:lnL>
                    <a:lnR w="9525" cap="flat" cmpd="sng">
                      <a:solidFill>
                        <a:srgbClr val="8296B0"/>
                      </a:solidFill>
                      <a:prstDash val="solid"/>
                      <a:round/>
                      <a:headEnd type="none" w="sm" len="sm"/>
                      <a:tailEnd type="none" w="sm" len="sm"/>
                    </a:lnR>
                    <a:lnT w="9525" cap="flat" cmpd="sng">
                      <a:solidFill>
                        <a:srgbClr val="8296B0"/>
                      </a:solidFill>
                      <a:prstDash val="solid"/>
                      <a:round/>
                      <a:headEnd type="none" w="sm" len="sm"/>
                      <a:tailEnd type="none" w="sm" len="sm"/>
                    </a:lnT>
                    <a:lnB w="9525" cap="flat" cmpd="sng">
                      <a:solidFill>
                        <a:srgbClr val="8296B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MY" sz="1200" b="0" i="0" u="none" strike="noStrike" dirty="0">
                          <a:solidFill>
                            <a:schemeClr val="dk1"/>
                          </a:solidFill>
                          <a:latin typeface="Calibri"/>
                          <a:ea typeface="Calibri"/>
                          <a:cs typeface="Calibri"/>
                          <a:sym typeface="Calibri"/>
                        </a:rPr>
                        <a:t>(if intervention has been </a:t>
                      </a:r>
                      <a:r>
                        <a:rPr lang="en-MY" sz="1200" b="1" i="0" u="none" strike="noStrike" dirty="0">
                          <a:solidFill>
                            <a:schemeClr val="dk1"/>
                          </a:solidFill>
                          <a:latin typeface="Calibri"/>
                          <a:ea typeface="Calibri"/>
                          <a:cs typeface="Calibri"/>
                          <a:sym typeface="Calibri"/>
                        </a:rPr>
                        <a:t>implemented </a:t>
                      </a:r>
                      <a:r>
                        <a:rPr lang="en-MY" sz="1200" b="0" i="0" u="none" strike="noStrike" dirty="0">
                          <a:solidFill>
                            <a:schemeClr val="dk1"/>
                          </a:solidFill>
                          <a:latin typeface="Calibri"/>
                          <a:ea typeface="Calibri"/>
                          <a:cs typeface="Calibri"/>
                          <a:sym typeface="Calibri"/>
                        </a:rPr>
                        <a:t>before, this should </a:t>
                      </a:r>
                      <a:r>
                        <a:rPr lang="en-MY" sz="1200" b="1" i="0" u="sng" dirty="0">
                          <a:solidFill>
                            <a:schemeClr val="dk1"/>
                          </a:solidFill>
                          <a:latin typeface="Calibri"/>
                          <a:ea typeface="Calibri"/>
                          <a:cs typeface="Calibri"/>
                          <a:sym typeface="Calibri"/>
                        </a:rPr>
                        <a:t>not be zero</a:t>
                      </a:r>
                      <a:r>
                        <a:rPr lang="en-MY" sz="1200" b="0" i="0" u="none" strike="noStrike" dirty="0">
                          <a:solidFill>
                            <a:schemeClr val="dk1"/>
                          </a:solidFill>
                          <a:latin typeface="Calibri"/>
                          <a:ea typeface="Calibri"/>
                          <a:cs typeface="Calibri"/>
                          <a:sym typeface="Calibri"/>
                        </a:rPr>
                        <a:t>)</a:t>
                      </a:r>
                      <a:endParaRPr sz="1200" dirty="0">
                        <a:latin typeface="Calibri"/>
                        <a:ea typeface="Calibri"/>
                        <a:cs typeface="Calibri"/>
                        <a:sym typeface="Calibri"/>
                      </a:endParaRPr>
                    </a:p>
                  </a:txBody>
                  <a:tcPr marL="91450" marR="91450" marT="45725" marB="45725">
                    <a:lnL w="9525" cap="flat" cmpd="sng">
                      <a:solidFill>
                        <a:srgbClr val="8296B0"/>
                      </a:solidFill>
                      <a:prstDash val="solid"/>
                      <a:round/>
                      <a:headEnd type="none" w="sm" len="sm"/>
                      <a:tailEnd type="none" w="sm" len="sm"/>
                    </a:lnL>
                    <a:lnR w="9525" cap="flat" cmpd="sng">
                      <a:solidFill>
                        <a:srgbClr val="8296B0"/>
                      </a:solidFill>
                      <a:prstDash val="solid"/>
                      <a:round/>
                      <a:headEnd type="none" w="sm" len="sm"/>
                      <a:tailEnd type="none" w="sm" len="sm"/>
                    </a:lnR>
                    <a:lnT w="9525" cap="flat" cmpd="sng">
                      <a:solidFill>
                        <a:srgbClr val="8296B0"/>
                      </a:solidFill>
                      <a:prstDash val="solid"/>
                      <a:round/>
                      <a:headEnd type="none" w="sm" len="sm"/>
                      <a:tailEnd type="none" w="sm" len="sm"/>
                    </a:lnT>
                    <a:lnB w="9525" cap="flat" cmpd="sng">
                      <a:solidFill>
                        <a:srgbClr val="8296B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p>
                  </a:txBody>
                  <a:tcPr marL="91450" marR="91450" marT="45725" marB="45725">
                    <a:lnL w="9525" cap="flat" cmpd="sng">
                      <a:solidFill>
                        <a:srgbClr val="8296B0"/>
                      </a:solidFill>
                      <a:prstDash val="solid"/>
                      <a:round/>
                      <a:headEnd type="none" w="sm" len="sm"/>
                      <a:tailEnd type="none" w="sm" len="sm"/>
                    </a:lnL>
                    <a:lnR w="9525" cap="flat" cmpd="sng">
                      <a:solidFill>
                        <a:srgbClr val="8296B0"/>
                      </a:solidFill>
                      <a:prstDash val="solid"/>
                      <a:round/>
                      <a:headEnd type="none" w="sm" len="sm"/>
                      <a:tailEnd type="none" w="sm" len="sm"/>
                    </a:lnR>
                    <a:lnT w="9525" cap="flat" cmpd="sng">
                      <a:solidFill>
                        <a:srgbClr val="8296B0"/>
                      </a:solidFill>
                      <a:prstDash val="solid"/>
                      <a:round/>
                      <a:headEnd type="none" w="sm" len="sm"/>
                      <a:tailEnd type="none" w="sm" len="sm"/>
                    </a:lnT>
                    <a:lnB w="9525" cap="flat" cmpd="sng">
                      <a:solidFill>
                        <a:srgbClr val="8296B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306225">
                <a:tc>
                  <a:txBody>
                    <a:bodyPr/>
                    <a:lstStyle/>
                    <a:p>
                      <a:pPr marL="0" marR="0" lvl="0" indent="0" algn="l" rtl="0">
                        <a:spcBef>
                          <a:spcPts val="0"/>
                        </a:spcBef>
                        <a:spcAft>
                          <a:spcPts val="0"/>
                        </a:spcAft>
                        <a:buNone/>
                      </a:pPr>
                      <a:r>
                        <a:rPr lang="en-MY" sz="1200" b="0" i="1" u="sng" dirty="0">
                          <a:solidFill>
                            <a:schemeClr val="dk1"/>
                          </a:solidFill>
                          <a:latin typeface="Calibri"/>
                          <a:ea typeface="Calibri"/>
                          <a:cs typeface="Calibri"/>
                          <a:sym typeface="Calibri"/>
                        </a:rPr>
                        <a:t>Example 3:</a:t>
                      </a:r>
                      <a:endParaRPr sz="1200" b="0" i="1" u="none" strike="noStrik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dirty="0"/>
                        <a:t>The heritage art of </a:t>
                      </a:r>
                      <a:r>
                        <a:rPr lang="en-US" sz="1200" dirty="0" err="1"/>
                        <a:t>Gasing</a:t>
                      </a:r>
                      <a:r>
                        <a:rPr lang="en-US" sz="1200" dirty="0"/>
                        <a:t> </a:t>
                      </a:r>
                      <a:r>
                        <a:rPr lang="en-US" sz="1200" dirty="0" err="1"/>
                        <a:t>Pangkah</a:t>
                      </a:r>
                      <a:r>
                        <a:rPr lang="en-US" sz="1200" dirty="0"/>
                        <a:t> is not documented, putting national cultural heritage at risk of being lost.</a:t>
                      </a:r>
                      <a:endParaRPr sz="1200" b="0" i="1" u="none" strike="noStrike" dirty="0">
                        <a:solidFill>
                          <a:schemeClr val="dk1"/>
                        </a:solidFill>
                        <a:latin typeface="Calibri"/>
                        <a:ea typeface="Calibri"/>
                        <a:cs typeface="Calibri"/>
                        <a:sym typeface="Calibri"/>
                      </a:endParaRPr>
                    </a:p>
                  </a:txBody>
                  <a:tcPr marL="91450" marR="91450" marT="45725" marB="45725">
                    <a:lnL w="9525" cap="flat" cmpd="sng">
                      <a:solidFill>
                        <a:srgbClr val="8296B0"/>
                      </a:solidFill>
                      <a:prstDash val="solid"/>
                      <a:round/>
                      <a:headEnd type="none" w="sm" len="sm"/>
                      <a:tailEnd type="none" w="sm" len="sm"/>
                    </a:lnL>
                    <a:lnR w="9525" cap="flat" cmpd="sng">
                      <a:solidFill>
                        <a:srgbClr val="8296B0"/>
                      </a:solidFill>
                      <a:prstDash val="solid"/>
                      <a:round/>
                      <a:headEnd type="none" w="sm" len="sm"/>
                      <a:tailEnd type="none" w="sm" len="sm"/>
                    </a:lnR>
                    <a:lnT w="9525" cap="flat" cmpd="sng">
                      <a:solidFill>
                        <a:srgbClr val="8296B0"/>
                      </a:solidFill>
                      <a:prstDash val="solid"/>
                      <a:round/>
                      <a:headEnd type="none" w="sm" len="sm"/>
                      <a:tailEnd type="none" w="sm" len="sm"/>
                    </a:lnT>
                    <a:lnB w="9525" cap="flat" cmpd="sng">
                      <a:solidFill>
                        <a:srgbClr val="8296B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MY" sz="1200" b="0" i="1" u="sng" dirty="0">
                          <a:solidFill>
                            <a:schemeClr val="dk1"/>
                          </a:solidFill>
                          <a:latin typeface="Calibri"/>
                          <a:ea typeface="Calibri"/>
                          <a:cs typeface="Calibri"/>
                          <a:sym typeface="Calibri"/>
                        </a:rPr>
                        <a:t>Example 3: </a:t>
                      </a:r>
                      <a:endParaRPr dirty="0"/>
                    </a:p>
                    <a:p>
                      <a:pPr marL="0" marR="0" lvl="0" indent="0" algn="l" rtl="0">
                        <a:spcBef>
                          <a:spcPts val="0"/>
                        </a:spcBef>
                        <a:spcAft>
                          <a:spcPts val="0"/>
                        </a:spcAft>
                        <a:buNone/>
                      </a:pPr>
                      <a:r>
                        <a:rPr lang="en-US" sz="1200" dirty="0"/>
                        <a:t>To document the making of </a:t>
                      </a:r>
                      <a:r>
                        <a:rPr lang="en-US" sz="1200" dirty="0" err="1"/>
                        <a:t>Gasing</a:t>
                      </a:r>
                      <a:r>
                        <a:rPr lang="en-US" sz="1200" dirty="0"/>
                        <a:t> </a:t>
                      </a:r>
                      <a:r>
                        <a:rPr lang="en-US" sz="1200" dirty="0" err="1"/>
                        <a:t>Pangkah</a:t>
                      </a:r>
                      <a:r>
                        <a:rPr lang="en-US" sz="1200" dirty="0"/>
                        <a:t> from the beginning through books, videos, or other media, and to publish or archive the materials in collaboration with government bodies, ensuring the preservation and accessibility of the heritage for future generations.</a:t>
                      </a:r>
                      <a:endParaRPr sz="1200" b="0" i="1" u="none" strike="noStrike" dirty="0">
                        <a:solidFill>
                          <a:schemeClr val="dk1"/>
                        </a:solidFill>
                        <a:latin typeface="Calibri"/>
                        <a:ea typeface="Calibri"/>
                        <a:cs typeface="Calibri"/>
                        <a:sym typeface="Calibri"/>
                      </a:endParaRPr>
                    </a:p>
                  </a:txBody>
                  <a:tcPr marL="91450" marR="91450" marT="45725" marB="45725">
                    <a:lnL w="9525" cap="flat" cmpd="sng">
                      <a:solidFill>
                        <a:srgbClr val="8296B0"/>
                      </a:solidFill>
                      <a:prstDash val="solid"/>
                      <a:round/>
                      <a:headEnd type="none" w="sm" len="sm"/>
                      <a:tailEnd type="none" w="sm" len="sm"/>
                    </a:lnL>
                    <a:lnR w="9525" cap="flat" cmpd="sng">
                      <a:solidFill>
                        <a:srgbClr val="8296B0"/>
                      </a:solidFill>
                      <a:prstDash val="solid"/>
                      <a:round/>
                      <a:headEnd type="none" w="sm" len="sm"/>
                      <a:tailEnd type="none" w="sm" len="sm"/>
                    </a:lnR>
                    <a:lnT w="9525" cap="flat" cmpd="sng">
                      <a:solidFill>
                        <a:srgbClr val="8296B0"/>
                      </a:solidFill>
                      <a:prstDash val="solid"/>
                      <a:round/>
                      <a:headEnd type="none" w="sm" len="sm"/>
                      <a:tailEnd type="none" w="sm" len="sm"/>
                    </a:lnT>
                    <a:lnB w="9525" cap="flat" cmpd="sng">
                      <a:solidFill>
                        <a:srgbClr val="8296B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MY" sz="1200" b="0" i="1" u="sng" dirty="0">
                          <a:solidFill>
                            <a:schemeClr val="dk1"/>
                          </a:solidFill>
                          <a:latin typeface="Calibri"/>
                          <a:ea typeface="Calibri"/>
                          <a:cs typeface="Calibri"/>
                          <a:sym typeface="Calibri"/>
                        </a:rPr>
                        <a:t>Example 3 (Output): </a:t>
                      </a:r>
                      <a:endParaRPr dirty="0"/>
                    </a:p>
                    <a:p>
                      <a:pPr marL="0" marR="0" lvl="0" indent="0" algn="l" rtl="0">
                        <a:spcBef>
                          <a:spcPts val="0"/>
                        </a:spcBef>
                        <a:spcAft>
                          <a:spcPts val="0"/>
                        </a:spcAft>
                        <a:buClr>
                          <a:schemeClr val="dk1"/>
                        </a:buClr>
                        <a:buSzPts val="1200"/>
                        <a:buFont typeface="Calibri"/>
                        <a:buNone/>
                      </a:pPr>
                      <a:r>
                        <a:rPr lang="en-US" sz="1200" dirty="0"/>
                        <a:t>Comprehensive documentation of the </a:t>
                      </a:r>
                      <a:r>
                        <a:rPr lang="en-US" sz="1200" dirty="0" err="1"/>
                        <a:t>Gasing</a:t>
                      </a:r>
                      <a:r>
                        <a:rPr lang="en-US" sz="1200" dirty="0"/>
                        <a:t> </a:t>
                      </a:r>
                      <a:r>
                        <a:rPr lang="en-US" sz="1200" dirty="0" err="1"/>
                        <a:t>Pangkah</a:t>
                      </a:r>
                      <a:r>
                        <a:rPr lang="en-US" sz="1200" dirty="0"/>
                        <a:t>, including visual and written records, archived and/or published for reference and public access.</a:t>
                      </a:r>
                      <a:endParaRPr sz="1200" b="0" i="1" u="none" strike="noStrike" dirty="0">
                        <a:solidFill>
                          <a:schemeClr val="dk1"/>
                        </a:solidFill>
                        <a:latin typeface="Calibri"/>
                        <a:ea typeface="Calibri"/>
                        <a:cs typeface="Calibri"/>
                        <a:sym typeface="Calibri"/>
                      </a:endParaRPr>
                    </a:p>
                  </a:txBody>
                  <a:tcPr marL="91450" marR="91450" marT="45725" marB="45725">
                    <a:lnL w="9525" cap="flat" cmpd="sng">
                      <a:solidFill>
                        <a:srgbClr val="8296B0"/>
                      </a:solidFill>
                      <a:prstDash val="solid"/>
                      <a:round/>
                      <a:headEnd type="none" w="sm" len="sm"/>
                      <a:tailEnd type="none" w="sm" len="sm"/>
                    </a:lnL>
                    <a:lnR w="9525" cap="flat" cmpd="sng">
                      <a:solidFill>
                        <a:srgbClr val="8296B0"/>
                      </a:solidFill>
                      <a:prstDash val="solid"/>
                      <a:round/>
                      <a:headEnd type="none" w="sm" len="sm"/>
                      <a:tailEnd type="none" w="sm" len="sm"/>
                    </a:lnR>
                    <a:lnT w="9525" cap="flat" cmpd="sng">
                      <a:solidFill>
                        <a:srgbClr val="8296B0"/>
                      </a:solidFill>
                      <a:prstDash val="solid"/>
                      <a:round/>
                      <a:headEnd type="none" w="sm" len="sm"/>
                      <a:tailEnd type="none" w="sm" len="sm"/>
                    </a:lnT>
                    <a:lnB w="9525" cap="flat" cmpd="sng">
                      <a:solidFill>
                        <a:srgbClr val="8296B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MY" sz="1200" b="0" i="1" u="sng" dirty="0">
                          <a:solidFill>
                            <a:schemeClr val="dk1"/>
                          </a:solidFill>
                          <a:latin typeface="Calibri"/>
                          <a:ea typeface="Calibri"/>
                          <a:cs typeface="Calibri"/>
                          <a:sym typeface="Calibri"/>
                        </a:rPr>
                        <a:t>Example 3: </a:t>
                      </a:r>
                    </a:p>
                    <a:p>
                      <a:pPr marL="228600" marR="0" lvl="0" indent="-228600" algn="l" rtl="0">
                        <a:lnSpc>
                          <a:spcPct val="100000"/>
                        </a:lnSpc>
                        <a:spcBef>
                          <a:spcPts val="0"/>
                        </a:spcBef>
                        <a:spcAft>
                          <a:spcPts val="0"/>
                        </a:spcAft>
                        <a:buClr>
                          <a:schemeClr val="dk1"/>
                        </a:buClr>
                        <a:buSzPts val="1200"/>
                        <a:buFont typeface="Calibri"/>
                        <a:buAutoNum type="alphaLcParenR"/>
                      </a:pPr>
                      <a:r>
                        <a:rPr lang="en-US" sz="1200" dirty="0"/>
                        <a:t>Number of documentation materials produced (books, videos, digital content) (Output)</a:t>
                      </a:r>
                    </a:p>
                    <a:p>
                      <a:pPr marL="228600" marR="0" lvl="0" indent="-228600" algn="l" rtl="0">
                        <a:lnSpc>
                          <a:spcPct val="100000"/>
                        </a:lnSpc>
                        <a:spcBef>
                          <a:spcPts val="0"/>
                        </a:spcBef>
                        <a:spcAft>
                          <a:spcPts val="0"/>
                        </a:spcAft>
                        <a:buClr>
                          <a:schemeClr val="dk1"/>
                        </a:buClr>
                        <a:buSzPts val="1200"/>
                        <a:buFont typeface="Calibri"/>
                        <a:buAutoNum type="alphaLcParenR"/>
                      </a:pPr>
                      <a:r>
                        <a:rPr lang="en-US" sz="1200" dirty="0"/>
                        <a:t>Number of publications, archives, or official postings with JKKN or government bodies (Outcome)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lphaLcParenR"/>
                        <a:tabLst/>
                        <a:defRPr/>
                      </a:pPr>
                      <a:r>
                        <a:rPr lang="en-US" sz="1200" dirty="0"/>
                        <a:t>Accessibility or reach of the documented heritage content (Outcome)</a:t>
                      </a:r>
                      <a:endParaRPr sz="1200" u="none" dirty="0"/>
                    </a:p>
                  </a:txBody>
                  <a:tcPr marL="91450" marR="91450" marT="45725" marB="45725">
                    <a:lnL w="9525" cap="flat" cmpd="sng">
                      <a:solidFill>
                        <a:srgbClr val="8296B0"/>
                      </a:solidFill>
                      <a:prstDash val="solid"/>
                      <a:round/>
                      <a:headEnd type="none" w="sm" len="sm"/>
                      <a:tailEnd type="none" w="sm" len="sm"/>
                    </a:lnL>
                    <a:lnR w="9525" cap="flat" cmpd="sng">
                      <a:solidFill>
                        <a:srgbClr val="8296B0"/>
                      </a:solidFill>
                      <a:prstDash val="solid"/>
                      <a:round/>
                      <a:headEnd type="none" w="sm" len="sm"/>
                      <a:tailEnd type="none" w="sm" len="sm"/>
                    </a:lnR>
                    <a:lnT w="9525" cap="flat" cmpd="sng">
                      <a:solidFill>
                        <a:srgbClr val="8296B0"/>
                      </a:solidFill>
                      <a:prstDash val="solid"/>
                      <a:round/>
                      <a:headEnd type="none" w="sm" len="sm"/>
                      <a:tailEnd type="none" w="sm" len="sm"/>
                    </a:lnT>
                    <a:lnB w="9525" cap="flat" cmpd="sng">
                      <a:solidFill>
                        <a:srgbClr val="8296B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p>
                  </a:txBody>
                  <a:tcPr marL="91450" marR="91450" marT="45725" marB="45725">
                    <a:lnL w="9525" cap="flat" cmpd="sng">
                      <a:solidFill>
                        <a:srgbClr val="8296B0"/>
                      </a:solidFill>
                      <a:prstDash val="solid"/>
                      <a:round/>
                      <a:headEnd type="none" w="sm" len="sm"/>
                      <a:tailEnd type="none" w="sm" len="sm"/>
                    </a:lnL>
                    <a:lnR w="9525" cap="flat" cmpd="sng">
                      <a:solidFill>
                        <a:srgbClr val="8296B0"/>
                      </a:solidFill>
                      <a:prstDash val="solid"/>
                      <a:round/>
                      <a:headEnd type="none" w="sm" len="sm"/>
                      <a:tailEnd type="none" w="sm" len="sm"/>
                    </a:lnR>
                    <a:lnT w="9525" cap="flat" cmpd="sng">
                      <a:solidFill>
                        <a:srgbClr val="8296B0"/>
                      </a:solidFill>
                      <a:prstDash val="solid"/>
                      <a:round/>
                      <a:headEnd type="none" w="sm" len="sm"/>
                      <a:tailEnd type="none" w="sm" len="sm"/>
                    </a:lnT>
                    <a:lnB w="9525" cap="flat" cmpd="sng">
                      <a:solidFill>
                        <a:srgbClr val="8296B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MY" sz="1200" u="sng" dirty="0"/>
                        <a:t>Example 3:</a:t>
                      </a:r>
                      <a:endParaRPr u="sng" dirty="0"/>
                    </a:p>
                    <a:p>
                      <a:pPr marL="0" marR="0" lvl="0" indent="0" algn="l" rtl="0">
                        <a:spcBef>
                          <a:spcPts val="0"/>
                        </a:spcBef>
                        <a:spcAft>
                          <a:spcPts val="0"/>
                        </a:spcAft>
                        <a:buNone/>
                      </a:pPr>
                      <a:r>
                        <a:rPr lang="en-US" sz="1200" dirty="0"/>
                        <a:t>1 book and 1 video documentary produced and archived/published with relevant government institutions, ensuring the heritage artform is preserved and accessible.</a:t>
                      </a:r>
                      <a:endParaRPr dirty="0"/>
                    </a:p>
                  </a:txBody>
                  <a:tcPr marL="91450" marR="91450" marT="45725" marB="45725">
                    <a:lnL w="9525" cap="flat" cmpd="sng">
                      <a:solidFill>
                        <a:srgbClr val="8296B0"/>
                      </a:solidFill>
                      <a:prstDash val="solid"/>
                      <a:round/>
                      <a:headEnd type="none" w="sm" len="sm"/>
                      <a:tailEnd type="none" w="sm" len="sm"/>
                    </a:lnL>
                    <a:lnR w="9525" cap="flat" cmpd="sng">
                      <a:solidFill>
                        <a:srgbClr val="8296B0"/>
                      </a:solidFill>
                      <a:prstDash val="solid"/>
                      <a:round/>
                      <a:headEnd type="none" w="sm" len="sm"/>
                      <a:tailEnd type="none" w="sm" len="sm"/>
                    </a:lnR>
                    <a:lnT w="9525" cap="flat" cmpd="sng">
                      <a:solidFill>
                        <a:srgbClr val="8296B0"/>
                      </a:solidFill>
                      <a:prstDash val="solid"/>
                      <a:round/>
                      <a:headEnd type="none" w="sm" len="sm"/>
                      <a:tailEnd type="none" w="sm" len="sm"/>
                    </a:lnT>
                    <a:lnB w="9525" cap="flat" cmpd="sng">
                      <a:solidFill>
                        <a:srgbClr val="8296B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131" name="Google Shape;131;p8"/>
          <p:cNvSpPr txBox="1"/>
          <p:nvPr/>
        </p:nvSpPr>
        <p:spPr>
          <a:xfrm>
            <a:off x="146726" y="6119336"/>
            <a:ext cx="10329685"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MY" sz="1050" i="1" dirty="0">
                <a:solidFill>
                  <a:schemeClr val="dk1"/>
                </a:solidFill>
                <a:latin typeface="Calibri"/>
                <a:ea typeface="Calibri"/>
                <a:cs typeface="Calibri"/>
                <a:sym typeface="Calibri"/>
              </a:rPr>
              <a:t>*Note: </a:t>
            </a:r>
            <a:r>
              <a:rPr lang="en-MY" sz="1050" b="1" i="1" dirty="0">
                <a:solidFill>
                  <a:schemeClr val="dk1"/>
                </a:solidFill>
                <a:latin typeface="Calibri"/>
                <a:ea typeface="Calibri"/>
                <a:cs typeface="Calibri"/>
                <a:sym typeface="Calibri"/>
              </a:rPr>
              <a:t>Outputs</a:t>
            </a:r>
            <a:r>
              <a:rPr lang="en-MY" sz="1050" i="1" dirty="0">
                <a:solidFill>
                  <a:schemeClr val="dk1"/>
                </a:solidFill>
                <a:latin typeface="Calibri"/>
                <a:ea typeface="Calibri"/>
                <a:cs typeface="Calibri"/>
                <a:sym typeface="Calibri"/>
              </a:rPr>
              <a:t> are deliverables resulting from project activities. They include goods, products, services, knowledge and skills that are largely within a control of an organization. For example, people increase in knowledge and skills.</a:t>
            </a:r>
            <a:endParaRPr dirty="0"/>
          </a:p>
          <a:p>
            <a:pPr marL="0" marR="0" lvl="0" indent="0" algn="l" rtl="0">
              <a:spcBef>
                <a:spcPts val="0"/>
              </a:spcBef>
              <a:spcAft>
                <a:spcPts val="0"/>
              </a:spcAft>
              <a:buNone/>
            </a:pPr>
            <a:r>
              <a:rPr lang="en-MY" sz="1050" b="1" i="1" dirty="0">
                <a:solidFill>
                  <a:schemeClr val="dk1"/>
                </a:solidFill>
                <a:latin typeface="Calibri"/>
                <a:ea typeface="Calibri"/>
                <a:cs typeface="Calibri"/>
                <a:sym typeface="Calibri"/>
              </a:rPr>
              <a:t>Outcomes</a:t>
            </a:r>
            <a:r>
              <a:rPr lang="en-MY" sz="1050" i="1" dirty="0">
                <a:solidFill>
                  <a:schemeClr val="dk1"/>
                </a:solidFill>
                <a:latin typeface="Calibri"/>
                <a:ea typeface="Calibri"/>
                <a:cs typeface="Calibri"/>
                <a:sym typeface="Calibri"/>
              </a:rPr>
              <a:t> are the expected change(s) in </a:t>
            </a:r>
            <a:r>
              <a:rPr lang="en-MY" sz="1050" i="1" dirty="0" err="1">
                <a:solidFill>
                  <a:schemeClr val="dk1"/>
                </a:solidFill>
                <a:latin typeface="Calibri"/>
                <a:ea typeface="Calibri"/>
                <a:cs typeface="Calibri"/>
                <a:sym typeface="Calibri"/>
              </a:rPr>
              <a:t>behaviors</a:t>
            </a:r>
            <a:r>
              <a:rPr lang="en-MY" sz="1050" i="1" dirty="0">
                <a:solidFill>
                  <a:schemeClr val="dk1"/>
                </a:solidFill>
                <a:latin typeface="Calibri"/>
                <a:ea typeface="Calibri"/>
                <a:cs typeface="Calibri"/>
                <a:sym typeface="Calibri"/>
              </a:rPr>
              <a:t>, systems, policies or institutions as a result of project outputs and activities. For example, participants adopting new </a:t>
            </a:r>
            <a:r>
              <a:rPr lang="en-MY" sz="1050" i="1" dirty="0" err="1">
                <a:solidFill>
                  <a:schemeClr val="dk1"/>
                </a:solidFill>
                <a:latin typeface="Calibri"/>
                <a:ea typeface="Calibri"/>
                <a:cs typeface="Calibri"/>
                <a:sym typeface="Calibri"/>
              </a:rPr>
              <a:t>behaviors</a:t>
            </a:r>
            <a:r>
              <a:rPr lang="en-MY" sz="1050" i="1" dirty="0">
                <a:solidFill>
                  <a:schemeClr val="dk1"/>
                </a:solidFill>
                <a:latin typeface="Calibri"/>
                <a:ea typeface="Calibri"/>
                <a:cs typeface="Calibri"/>
                <a:sym typeface="Calibri"/>
              </a:rPr>
              <a:t> or skills promoted by the project.</a:t>
            </a:r>
            <a:endParaRPr sz="1050" i="1" dirty="0">
              <a:solidFill>
                <a:schemeClr val="dk1"/>
              </a:solidFill>
              <a:latin typeface="Calibri"/>
              <a:ea typeface="Calibri"/>
              <a:cs typeface="Calibri"/>
              <a:sym typeface="Calibri"/>
            </a:endParaRPr>
          </a:p>
        </p:txBody>
      </p:sp>
      <p:sp>
        <p:nvSpPr>
          <p:cNvPr id="132" name="Google Shape;132;p8"/>
          <p:cNvSpPr/>
          <p:nvPr/>
        </p:nvSpPr>
        <p:spPr>
          <a:xfrm>
            <a:off x="8909767" y="4598504"/>
            <a:ext cx="3135507" cy="2110478"/>
          </a:xfrm>
          <a:prstGeom prst="snip1Rect">
            <a:avLst>
              <a:gd name="adj" fmla="val 16667"/>
            </a:avLst>
          </a:prstGeom>
          <a:solidFill>
            <a:srgbClr val="FDEA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400"/>
              <a:buFont typeface="Calibri"/>
              <a:buNone/>
            </a:pPr>
            <a:r>
              <a:rPr lang="en-MY" sz="1400" b="1" dirty="0">
                <a:solidFill>
                  <a:schemeClr val="dk1"/>
                </a:solidFill>
                <a:latin typeface="Calibri"/>
                <a:ea typeface="Calibri"/>
                <a:cs typeface="Calibri"/>
                <a:sym typeface="Calibri"/>
              </a:rPr>
              <a:t>Read me</a:t>
            </a:r>
            <a:endParaRPr sz="14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rPr lang="en-MY" sz="1400" dirty="0">
                <a:solidFill>
                  <a:schemeClr val="dk1"/>
                </a:solidFill>
                <a:latin typeface="Calibri"/>
                <a:ea typeface="Calibri"/>
                <a:cs typeface="Calibri"/>
                <a:sym typeface="Calibri"/>
              </a:rPr>
              <a:t>The purpose of this slide is to:  </a:t>
            </a:r>
            <a:endParaRPr sz="14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rPr lang="en-MY" sz="1400" dirty="0">
                <a:solidFill>
                  <a:schemeClr val="dk1"/>
                </a:solidFill>
                <a:latin typeface="Calibri"/>
                <a:ea typeface="Calibri"/>
                <a:cs typeface="Calibri"/>
                <a:sym typeface="Calibri"/>
              </a:rPr>
              <a:t>(</a:t>
            </a:r>
            <a:r>
              <a:rPr lang="en-MY" sz="1400" dirty="0" err="1">
                <a:solidFill>
                  <a:schemeClr val="dk1"/>
                </a:solidFill>
                <a:latin typeface="Calibri"/>
                <a:ea typeface="Calibri"/>
                <a:cs typeface="Calibri"/>
                <a:sym typeface="Calibri"/>
              </a:rPr>
              <a:t>i</a:t>
            </a:r>
            <a:r>
              <a:rPr lang="en-MY" sz="1400" dirty="0">
                <a:solidFill>
                  <a:schemeClr val="dk1"/>
                </a:solidFill>
                <a:latin typeface="Calibri"/>
                <a:ea typeface="Calibri"/>
                <a:cs typeface="Calibri"/>
                <a:sym typeface="Calibri"/>
              </a:rPr>
              <a:t>) convey your impact narrative; (ii) how you will be measuring impact; and </a:t>
            </a:r>
            <a:endParaRPr sz="14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rPr lang="en-MY" sz="1400" dirty="0">
                <a:solidFill>
                  <a:schemeClr val="dk1"/>
                </a:solidFill>
                <a:latin typeface="Calibri"/>
                <a:ea typeface="Calibri"/>
                <a:cs typeface="Calibri"/>
                <a:sym typeface="Calibri"/>
              </a:rPr>
              <a:t>(iii) indicate your target per indicator</a:t>
            </a:r>
            <a:endParaRPr sz="14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4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rPr lang="en-MY" sz="1400" u="sng" dirty="0">
                <a:solidFill>
                  <a:schemeClr val="dk1"/>
                </a:solidFill>
                <a:latin typeface="Calibri"/>
                <a:ea typeface="Calibri"/>
                <a:cs typeface="Calibri"/>
                <a:sym typeface="Calibri"/>
              </a:rPr>
              <a:t>[please move me out of the way to copy/edit the template] </a:t>
            </a:r>
            <a:endParaRPr sz="1400" u="sng"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400"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4"/>
          <p:cNvSpPr txBox="1">
            <a:spLocks noGrp="1"/>
          </p:cNvSpPr>
          <p:nvPr>
            <p:ph type="title"/>
          </p:nvPr>
        </p:nvSpPr>
        <p:spPr>
          <a:xfrm>
            <a:off x="2390863" y="447494"/>
            <a:ext cx="8531603" cy="289823"/>
          </a:xfrm>
          <a:prstGeom prst="rect">
            <a:avLst/>
          </a:prstGeom>
          <a:noFill/>
          <a:ln>
            <a:noFill/>
          </a:ln>
        </p:spPr>
        <p:txBody>
          <a:bodyPr spcFirstLastPara="1" wrap="square" lIns="0" tIns="12700" rIns="0" bIns="0" anchor="ctr" anchorCtr="0">
            <a:spAutoFit/>
          </a:bodyPr>
          <a:lstStyle/>
          <a:p>
            <a:pPr marL="457200" marR="0" lvl="1" indent="0" algn="ctr" rtl="0">
              <a:lnSpc>
                <a:spcPct val="100000"/>
              </a:lnSpc>
              <a:spcBef>
                <a:spcPts val="0"/>
              </a:spcBef>
              <a:spcAft>
                <a:spcPts val="0"/>
              </a:spcAft>
              <a:buClr>
                <a:srgbClr val="548135"/>
              </a:buClr>
              <a:buSzPts val="1800"/>
              <a:buFont typeface="Calibri"/>
              <a:buNone/>
            </a:pPr>
            <a:r>
              <a:rPr lang="en-MY" b="1" i="0" u="none" strike="noStrike" cap="none">
                <a:solidFill>
                  <a:srgbClr val="548135"/>
                </a:solidFill>
                <a:latin typeface="Calibri"/>
                <a:ea typeface="Calibri"/>
                <a:cs typeface="Calibri"/>
                <a:sym typeface="Calibri"/>
              </a:rPr>
              <a:t>HISTORICAL TRACK RECORD</a:t>
            </a:r>
            <a:endParaRPr/>
          </a:p>
        </p:txBody>
      </p:sp>
      <p:sp>
        <p:nvSpPr>
          <p:cNvPr id="138" name="Google Shape;138;p4"/>
          <p:cNvSpPr txBox="1"/>
          <p:nvPr/>
        </p:nvSpPr>
        <p:spPr>
          <a:xfrm>
            <a:off x="288758" y="1303875"/>
            <a:ext cx="11646568" cy="584735"/>
          </a:xfrm>
          <a:prstGeom prst="rect">
            <a:avLst/>
          </a:prstGeom>
          <a:solidFill>
            <a:srgbClr val="DBEBA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MY" sz="1600" b="0" i="0" u="none" strike="noStrike" cap="none" dirty="0">
                <a:solidFill>
                  <a:srgbClr val="000000"/>
                </a:solidFill>
                <a:latin typeface="Arial"/>
                <a:ea typeface="Arial"/>
                <a:cs typeface="Arial"/>
                <a:sym typeface="Arial"/>
              </a:rPr>
              <a:t>Please provide any related past achievement (at least for the past 1 year) that are similar to the proposed project to display your company/organisation's experience in the related field. You may refer the template below. </a:t>
            </a:r>
            <a:r>
              <a:rPr lang="en-MY" sz="1600" b="1" i="0" u="none" strike="noStrike" cap="none" dirty="0">
                <a:solidFill>
                  <a:srgbClr val="000000"/>
                </a:solidFill>
                <a:latin typeface="Arial"/>
                <a:ea typeface="Arial"/>
                <a:cs typeface="Arial"/>
                <a:sym typeface="Arial"/>
              </a:rPr>
              <a:t>Maximum 3 projects. </a:t>
            </a:r>
            <a:endParaRPr sz="1600" dirty="0"/>
          </a:p>
        </p:txBody>
      </p:sp>
      <p:graphicFrame>
        <p:nvGraphicFramePr>
          <p:cNvPr id="139" name="Google Shape;139;p4"/>
          <p:cNvGraphicFramePr/>
          <p:nvPr>
            <p:extLst>
              <p:ext uri="{D42A27DB-BD31-4B8C-83A1-F6EECF244321}">
                <p14:modId xmlns:p14="http://schemas.microsoft.com/office/powerpoint/2010/main" val="3898542682"/>
              </p:ext>
            </p:extLst>
          </p:nvPr>
        </p:nvGraphicFramePr>
        <p:xfrm>
          <a:off x="272712" y="2050887"/>
          <a:ext cx="11646575" cy="2474550"/>
        </p:xfrm>
        <a:graphic>
          <a:graphicData uri="http://schemas.openxmlformats.org/drawingml/2006/table">
            <a:tbl>
              <a:tblPr>
                <a:noFill/>
                <a:tableStyleId>{D6CA45D3-4535-4840-9AEF-86DAC8FF8136}</a:tableStyleId>
              </a:tblPr>
              <a:tblGrid>
                <a:gridCol w="2984525">
                  <a:extLst>
                    <a:ext uri="{9D8B030D-6E8A-4147-A177-3AD203B41FA5}">
                      <a16:colId xmlns:a16="http://schemas.microsoft.com/office/drawing/2014/main" val="20000"/>
                    </a:ext>
                  </a:extLst>
                </a:gridCol>
                <a:gridCol w="8662050">
                  <a:extLst>
                    <a:ext uri="{9D8B030D-6E8A-4147-A177-3AD203B41FA5}">
                      <a16:colId xmlns:a16="http://schemas.microsoft.com/office/drawing/2014/main" val="20001"/>
                    </a:ext>
                  </a:extLst>
                </a:gridCol>
              </a:tblGrid>
              <a:tr h="507450">
                <a:tc gridSpan="2">
                  <a:txBody>
                    <a:bodyPr/>
                    <a:lstStyle/>
                    <a:p>
                      <a:pPr marL="0" marR="0" lvl="0" indent="0" algn="l" rtl="0">
                        <a:spcBef>
                          <a:spcPts val="0"/>
                        </a:spcBef>
                        <a:spcAft>
                          <a:spcPts val="0"/>
                        </a:spcAft>
                        <a:buClr>
                          <a:srgbClr val="FFFFFF"/>
                        </a:buClr>
                        <a:buSzPts val="1600"/>
                        <a:buFont typeface="Arial"/>
                        <a:buNone/>
                      </a:pPr>
                      <a:r>
                        <a:rPr lang="en-MY" sz="1400" b="1" u="none" strike="noStrike" cap="none" dirty="0">
                          <a:solidFill>
                            <a:schemeClr val="tx1"/>
                          </a:solidFill>
                          <a:latin typeface="Calibri" panose="020F0502020204030204" pitchFamily="34" charset="0"/>
                          <a:ea typeface="Arial"/>
                          <a:cs typeface="Calibri" panose="020F0502020204030204" pitchFamily="34" charset="0"/>
                          <a:sym typeface="Arial"/>
                        </a:rPr>
                        <a:t>Past Credential</a:t>
                      </a:r>
                      <a:endParaRPr sz="1400" b="1" u="none" strike="noStrike" cap="none" dirty="0">
                        <a:solidFill>
                          <a:schemeClr val="tx1"/>
                        </a:solidFill>
                        <a:latin typeface="Calibri" panose="020F0502020204030204" pitchFamily="34" charset="0"/>
                        <a:ea typeface="Arial"/>
                        <a:cs typeface="Calibri" panose="020F0502020204030204" pitchFamily="34" charset="0"/>
                        <a:sym typeface="Arial"/>
                      </a:endParaRPr>
                    </a:p>
                  </a:txBody>
                  <a:tcPr marL="91425" marR="91425" marT="91425" marB="91425">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75000"/>
                      </a:schemeClr>
                    </a:solidFill>
                  </a:tcPr>
                </a:tc>
                <a:tc hMerge="1">
                  <a:txBody>
                    <a:bodyPr/>
                    <a:lstStyle/>
                    <a:p>
                      <a:endParaRPr lang="en-US"/>
                    </a:p>
                  </a:txBody>
                  <a:tcPr/>
                </a:tc>
                <a:extLst>
                  <a:ext uri="{0D108BD9-81ED-4DB2-BD59-A6C34878D82A}">
                    <a16:rowId xmlns:a16="http://schemas.microsoft.com/office/drawing/2014/main" val="10000"/>
                  </a:ext>
                </a:extLst>
              </a:tr>
              <a:tr h="507450">
                <a:tc>
                  <a:txBody>
                    <a:bodyPr/>
                    <a:lstStyle/>
                    <a:p>
                      <a:pPr marL="0" marR="0" lvl="0" indent="0" algn="l" rtl="0">
                        <a:spcBef>
                          <a:spcPts val="0"/>
                        </a:spcBef>
                        <a:spcAft>
                          <a:spcPts val="0"/>
                        </a:spcAft>
                        <a:buClr>
                          <a:schemeClr val="dk1"/>
                        </a:buClr>
                        <a:buSzPts val="1600"/>
                        <a:buFont typeface="Arial"/>
                        <a:buNone/>
                      </a:pPr>
                      <a:r>
                        <a:rPr lang="en-MY" sz="1400" u="none" strike="noStrike" cap="none">
                          <a:latin typeface="Calibri" panose="020F0502020204030204" pitchFamily="34" charset="0"/>
                          <a:ea typeface="Arial"/>
                          <a:cs typeface="Calibri" panose="020F0502020204030204" pitchFamily="34" charset="0"/>
                          <a:sym typeface="Arial"/>
                        </a:rPr>
                        <a:t>Project Name:</a:t>
                      </a:r>
                      <a:endParaRPr sz="1400" u="none" strike="noStrike" cap="none">
                        <a:latin typeface="Calibri" panose="020F0502020204030204" pitchFamily="34" charset="0"/>
                        <a:ea typeface="Arial"/>
                        <a:cs typeface="Calibri" panose="020F0502020204030204" pitchFamily="34" charset="0"/>
                        <a:sym typeface="Arial"/>
                      </a:endParaRPr>
                    </a:p>
                  </a:txBody>
                  <a:tcPr marL="91425" marR="91425" marT="91425" marB="91425">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457200" marR="0" lvl="0" indent="-311150" algn="l" rtl="0">
                        <a:spcBef>
                          <a:spcPts val="0"/>
                        </a:spcBef>
                        <a:spcAft>
                          <a:spcPts val="0"/>
                        </a:spcAft>
                        <a:buClr>
                          <a:schemeClr val="dk1"/>
                        </a:buClr>
                        <a:buSzPts val="1300"/>
                        <a:buFont typeface="Calibri"/>
                        <a:buChar char="-"/>
                      </a:pPr>
                      <a:r>
                        <a:rPr lang="en-MY" sz="1400" u="none" strike="noStrike" cap="none">
                          <a:latin typeface="Calibri" panose="020F0502020204030204" pitchFamily="34" charset="0"/>
                          <a:ea typeface="Arial"/>
                          <a:cs typeface="Calibri" panose="020F0502020204030204" pitchFamily="34" charset="0"/>
                          <a:sym typeface="Arial"/>
                        </a:rPr>
                        <a:t>Please insert project name.</a:t>
                      </a:r>
                      <a:endParaRPr sz="1400" u="none" strike="noStrike" cap="none">
                        <a:latin typeface="Calibri" panose="020F0502020204030204" pitchFamily="34" charset="0"/>
                        <a:ea typeface="Arial"/>
                        <a:cs typeface="Calibri" panose="020F0502020204030204" pitchFamily="34" charset="0"/>
                        <a:sym typeface="Arial"/>
                      </a:endParaRPr>
                    </a:p>
                  </a:txBody>
                  <a:tcPr marL="91425" marR="91425" marT="91425" marB="91425">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729825">
                <a:tc>
                  <a:txBody>
                    <a:bodyPr/>
                    <a:lstStyle/>
                    <a:p>
                      <a:pPr marL="0" marR="0" lvl="0" indent="0" algn="l" rtl="0">
                        <a:spcBef>
                          <a:spcPts val="0"/>
                        </a:spcBef>
                        <a:spcAft>
                          <a:spcPts val="0"/>
                        </a:spcAft>
                        <a:buClr>
                          <a:schemeClr val="dk1"/>
                        </a:buClr>
                        <a:buSzPts val="1600"/>
                        <a:buFont typeface="Arial"/>
                        <a:buNone/>
                      </a:pPr>
                      <a:r>
                        <a:rPr lang="en-MY" sz="1400" u="none" strike="noStrike" cap="none">
                          <a:latin typeface="Calibri" panose="020F0502020204030204" pitchFamily="34" charset="0"/>
                          <a:ea typeface="Arial"/>
                          <a:cs typeface="Calibri" panose="020F0502020204030204" pitchFamily="34" charset="0"/>
                          <a:sym typeface="Arial"/>
                        </a:rPr>
                        <a:t>Project Description:</a:t>
                      </a:r>
                      <a:endParaRPr sz="1400" u="none" strike="noStrike" cap="none">
                        <a:latin typeface="Calibri" panose="020F0502020204030204" pitchFamily="34" charset="0"/>
                        <a:ea typeface="Arial"/>
                        <a:cs typeface="Calibri" panose="020F0502020204030204" pitchFamily="34" charset="0"/>
                        <a:sym typeface="Arial"/>
                      </a:endParaRPr>
                    </a:p>
                  </a:txBody>
                  <a:tcPr marL="91425" marR="91425" marT="91425" marB="91425">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457200" marR="0" lvl="0" indent="-311150" algn="l" rtl="0">
                        <a:spcBef>
                          <a:spcPts val="0"/>
                        </a:spcBef>
                        <a:spcAft>
                          <a:spcPts val="0"/>
                        </a:spcAft>
                        <a:buClr>
                          <a:schemeClr val="dk1"/>
                        </a:buClr>
                        <a:buSzPts val="1300"/>
                        <a:buFont typeface="Calibri"/>
                        <a:buChar char="-"/>
                      </a:pPr>
                      <a:r>
                        <a:rPr lang="en-MY" sz="1400" u="none" strike="noStrike" cap="none">
                          <a:latin typeface="Calibri" panose="020F0502020204030204" pitchFamily="34" charset="0"/>
                          <a:ea typeface="Arial"/>
                          <a:cs typeface="Calibri" panose="020F0502020204030204" pitchFamily="34" charset="0"/>
                          <a:sym typeface="Arial"/>
                        </a:rPr>
                        <a:t>Please describe the project including the project </a:t>
                      </a:r>
                      <a:r>
                        <a:rPr lang="en-MY" sz="1400" b="1">
                          <a:latin typeface="Calibri" panose="020F0502020204030204" pitchFamily="34" charset="0"/>
                          <a:cs typeface="Calibri" panose="020F0502020204030204" pitchFamily="34" charset="0"/>
                        </a:rPr>
                        <a:t>year executed</a:t>
                      </a:r>
                      <a:r>
                        <a:rPr lang="en-MY" sz="1400">
                          <a:latin typeface="Calibri" panose="020F0502020204030204" pitchFamily="34" charset="0"/>
                          <a:cs typeface="Calibri" panose="020F0502020204030204" pitchFamily="34" charset="0"/>
                        </a:rPr>
                        <a:t>, </a:t>
                      </a:r>
                      <a:r>
                        <a:rPr lang="en-MY" sz="1400" b="1" u="none" strike="noStrike" cap="none">
                          <a:latin typeface="Calibri" panose="020F0502020204030204" pitchFamily="34" charset="0"/>
                          <a:cs typeface="Calibri" panose="020F0502020204030204" pitchFamily="34" charset="0"/>
                        </a:rPr>
                        <a:t>duration, </a:t>
                      </a:r>
                      <a:r>
                        <a:rPr lang="en-MY" sz="1400" b="1">
                          <a:latin typeface="Calibri" panose="020F0502020204030204" pitchFamily="34" charset="0"/>
                          <a:cs typeface="Calibri" panose="020F0502020204030204" pitchFamily="34" charset="0"/>
                        </a:rPr>
                        <a:t>budget</a:t>
                      </a:r>
                      <a:r>
                        <a:rPr lang="en-MY" sz="1400" b="1" u="none" strike="noStrike" cap="none">
                          <a:latin typeface="Calibri" panose="020F0502020204030204" pitchFamily="34" charset="0"/>
                          <a:cs typeface="Calibri" panose="020F0502020204030204" pitchFamily="34" charset="0"/>
                        </a:rPr>
                        <a:t>, stakeholders and funders</a:t>
                      </a:r>
                      <a:r>
                        <a:rPr lang="en-MY" sz="1400" u="none" strike="noStrike" cap="none">
                          <a:latin typeface="Calibri" panose="020F0502020204030204" pitchFamily="34" charset="0"/>
                          <a:ea typeface="Arial"/>
                          <a:cs typeface="Calibri" panose="020F0502020204030204" pitchFamily="34" charset="0"/>
                          <a:sym typeface="Arial"/>
                        </a:rPr>
                        <a:t> (if any).</a:t>
                      </a:r>
                      <a:endParaRPr sz="1400" u="none" strike="noStrike" cap="none">
                        <a:latin typeface="Calibri" panose="020F0502020204030204" pitchFamily="34" charset="0"/>
                        <a:ea typeface="Arial"/>
                        <a:cs typeface="Calibri" panose="020F0502020204030204" pitchFamily="34" charset="0"/>
                        <a:sym typeface="Arial"/>
                      </a:endParaRPr>
                    </a:p>
                  </a:txBody>
                  <a:tcPr marL="91425" marR="91425" marT="91425" marB="91425">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29825">
                <a:tc>
                  <a:txBody>
                    <a:bodyPr/>
                    <a:lstStyle/>
                    <a:p>
                      <a:pPr marL="0" marR="0" lvl="0" indent="0" algn="l" rtl="0">
                        <a:spcBef>
                          <a:spcPts val="0"/>
                        </a:spcBef>
                        <a:spcAft>
                          <a:spcPts val="0"/>
                        </a:spcAft>
                        <a:buClr>
                          <a:schemeClr val="dk1"/>
                        </a:buClr>
                        <a:buSzPts val="1600"/>
                        <a:buFont typeface="Arial"/>
                        <a:buNone/>
                      </a:pPr>
                      <a:r>
                        <a:rPr lang="en-MY" sz="1400" u="none" strike="noStrike" cap="none" dirty="0">
                          <a:latin typeface="Calibri" panose="020F0502020204030204" pitchFamily="34" charset="0"/>
                          <a:ea typeface="Arial"/>
                          <a:cs typeface="Calibri" panose="020F0502020204030204" pitchFamily="34" charset="0"/>
                          <a:sym typeface="Arial"/>
                        </a:rPr>
                        <a:t>Project Impact/ Achievement:</a:t>
                      </a:r>
                      <a:endParaRPr sz="1400" u="none" strike="noStrike" cap="none" dirty="0">
                        <a:latin typeface="Calibri" panose="020F0502020204030204" pitchFamily="34" charset="0"/>
                        <a:ea typeface="Arial"/>
                        <a:cs typeface="Calibri" panose="020F0502020204030204" pitchFamily="34" charset="0"/>
                        <a:sym typeface="Arial"/>
                      </a:endParaRPr>
                    </a:p>
                  </a:txBody>
                  <a:tcPr marL="91425" marR="91425" marT="91425" marB="91425">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457200" marR="0" lvl="0" indent="-311150" algn="l" rtl="0">
                        <a:spcBef>
                          <a:spcPts val="0"/>
                        </a:spcBef>
                        <a:spcAft>
                          <a:spcPts val="0"/>
                        </a:spcAft>
                        <a:buClr>
                          <a:schemeClr val="dk1"/>
                        </a:buClr>
                        <a:buSzPts val="1300"/>
                        <a:buFont typeface="Calibri"/>
                        <a:buChar char="-"/>
                      </a:pPr>
                      <a:r>
                        <a:rPr lang="en-MY" sz="1400" u="none" strike="noStrike" cap="none" dirty="0">
                          <a:latin typeface="Calibri" panose="020F0502020204030204" pitchFamily="34" charset="0"/>
                          <a:ea typeface="Arial"/>
                          <a:cs typeface="Calibri" panose="020F0502020204030204" pitchFamily="34" charset="0"/>
                          <a:sym typeface="Arial"/>
                        </a:rPr>
                        <a:t>Please provide what the outcome of the project was </a:t>
                      </a:r>
                      <a:r>
                        <a:rPr lang="en-MY" sz="1400" i="1" u="none" strike="noStrike" cap="none" dirty="0">
                          <a:latin typeface="Calibri" panose="020F0502020204030204" pitchFamily="34" charset="0"/>
                          <a:ea typeface="Arial"/>
                          <a:cs typeface="Calibri" panose="020F0502020204030204" pitchFamily="34" charset="0"/>
                          <a:sym typeface="Arial"/>
                        </a:rPr>
                        <a:t>(50 words only).</a:t>
                      </a:r>
                      <a:endParaRPr sz="1400" i="1" u="none" strike="noStrike" cap="none" dirty="0">
                        <a:latin typeface="Calibri" panose="020F0502020204030204" pitchFamily="34" charset="0"/>
                        <a:ea typeface="Arial"/>
                        <a:cs typeface="Calibri" panose="020F0502020204030204" pitchFamily="34" charset="0"/>
                        <a:sym typeface="Arial"/>
                      </a:endParaRPr>
                    </a:p>
                  </a:txBody>
                  <a:tcPr marL="91425" marR="91425" marT="91425" marB="91425">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40" name="Google Shape;140;p4"/>
          <p:cNvSpPr/>
          <p:nvPr/>
        </p:nvSpPr>
        <p:spPr>
          <a:xfrm>
            <a:off x="8908176" y="4944064"/>
            <a:ext cx="3027150" cy="1775714"/>
          </a:xfrm>
          <a:prstGeom prst="snip1Rect">
            <a:avLst>
              <a:gd name="adj" fmla="val 16667"/>
            </a:avLst>
          </a:prstGeom>
          <a:solidFill>
            <a:srgbClr val="FDEA57"/>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r>
              <a:rPr lang="en-MY" sz="1400" b="1">
                <a:solidFill>
                  <a:srgbClr val="000000"/>
                </a:solidFill>
                <a:latin typeface="Arial"/>
                <a:ea typeface="Arial"/>
                <a:cs typeface="Arial"/>
                <a:sym typeface="Arial"/>
              </a:rPr>
              <a:t>Read me</a:t>
            </a:r>
            <a:endParaRPr sz="1400">
              <a:solidFill>
                <a:srgbClr val="000000"/>
              </a:solidFill>
              <a:latin typeface="Arial"/>
              <a:ea typeface="Arial"/>
              <a:cs typeface="Arial"/>
              <a:sym typeface="Arial"/>
            </a:endParaRPr>
          </a:p>
          <a:p>
            <a:pPr marL="0" marR="0" lvl="0" indent="0" algn="l" rtl="0">
              <a:spcBef>
                <a:spcPts val="0"/>
              </a:spcBef>
              <a:spcAft>
                <a:spcPts val="0"/>
              </a:spcAft>
              <a:buNone/>
            </a:pPr>
            <a:r>
              <a:rPr lang="en-MY" sz="1400">
                <a:solidFill>
                  <a:srgbClr val="000000"/>
                </a:solidFill>
                <a:latin typeface="Arial"/>
                <a:ea typeface="Arial"/>
                <a:cs typeface="Arial"/>
                <a:sym typeface="Arial"/>
              </a:rPr>
              <a:t>The purpose of this slide is to show your organisation’s experience and accomplishments (if any).</a:t>
            </a:r>
            <a:endParaRPr sz="1400">
              <a:solidFill>
                <a:srgbClr val="000000"/>
              </a:solidFill>
              <a:latin typeface="Arial"/>
              <a:ea typeface="Arial"/>
              <a:cs typeface="Arial"/>
              <a:sym typeface="Arial"/>
            </a:endParaRPr>
          </a:p>
          <a:p>
            <a:pPr marL="0" marR="0" lvl="0" indent="0" algn="l" rtl="0">
              <a:spcBef>
                <a:spcPts val="0"/>
              </a:spcBef>
              <a:spcAft>
                <a:spcPts val="0"/>
              </a:spcAft>
              <a:buNone/>
            </a:pPr>
            <a:endParaRPr sz="1400">
              <a:solidFill>
                <a:srgbClr val="000000"/>
              </a:solidFill>
              <a:latin typeface="Arial"/>
              <a:ea typeface="Arial"/>
              <a:cs typeface="Arial"/>
              <a:sym typeface="Arial"/>
            </a:endParaRPr>
          </a:p>
          <a:p>
            <a:pPr marL="0" marR="0" lvl="0" indent="0" algn="l" rtl="0">
              <a:spcBef>
                <a:spcPts val="0"/>
              </a:spcBef>
              <a:spcAft>
                <a:spcPts val="0"/>
              </a:spcAft>
              <a:buNone/>
            </a:pPr>
            <a:r>
              <a:rPr lang="en-MY" sz="1400" u="sng">
                <a:solidFill>
                  <a:srgbClr val="000000"/>
                </a:solidFill>
                <a:latin typeface="Arial"/>
                <a:ea typeface="Arial"/>
                <a:cs typeface="Arial"/>
                <a:sym typeface="Arial"/>
              </a:rPr>
              <a:t>[please move me out of the way to copy/edit the template] </a:t>
            </a:r>
            <a:endParaRPr sz="1400" u="sng">
              <a:solidFill>
                <a:srgbClr val="000000"/>
              </a:solidFill>
              <a:latin typeface="Arial"/>
              <a:ea typeface="Arial"/>
              <a:cs typeface="Arial"/>
              <a:sym typeface="Arial"/>
            </a:endParaRPr>
          </a:p>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a:extLst>
            <a:ext uri="{FF2B5EF4-FFF2-40B4-BE49-F238E27FC236}">
              <a16:creationId xmlns:a16="http://schemas.microsoft.com/office/drawing/2014/main" id="{A1539FA9-029A-14F3-F7FD-88DF9B562342}"/>
            </a:ext>
          </a:extLst>
        </p:cNvPr>
        <p:cNvGrpSpPr/>
        <p:nvPr/>
      </p:nvGrpSpPr>
      <p:grpSpPr>
        <a:xfrm>
          <a:off x="0" y="0"/>
          <a:ext cx="0" cy="0"/>
          <a:chOff x="0" y="0"/>
          <a:chExt cx="0" cy="0"/>
        </a:xfrm>
      </p:grpSpPr>
      <p:sp>
        <p:nvSpPr>
          <p:cNvPr id="145" name="Google Shape;145;p9">
            <a:extLst>
              <a:ext uri="{FF2B5EF4-FFF2-40B4-BE49-F238E27FC236}">
                <a16:creationId xmlns:a16="http://schemas.microsoft.com/office/drawing/2014/main" id="{D964A74F-B592-3138-AB15-508C98A85CD3}"/>
              </a:ext>
            </a:extLst>
          </p:cNvPr>
          <p:cNvSpPr txBox="1">
            <a:spLocks noGrp="1"/>
          </p:cNvSpPr>
          <p:nvPr>
            <p:ph type="title"/>
          </p:nvPr>
        </p:nvSpPr>
        <p:spPr>
          <a:xfrm>
            <a:off x="2390863" y="447494"/>
            <a:ext cx="8531603" cy="289823"/>
          </a:xfrm>
          <a:prstGeom prst="rect">
            <a:avLst/>
          </a:prstGeom>
          <a:noFill/>
          <a:ln>
            <a:noFill/>
          </a:ln>
        </p:spPr>
        <p:txBody>
          <a:bodyPr spcFirstLastPara="1" wrap="square" lIns="0" tIns="12700" rIns="0" bIns="0" anchor="ctr" anchorCtr="0">
            <a:spAutoFit/>
          </a:bodyPr>
          <a:lstStyle/>
          <a:p>
            <a:pPr marL="457200" marR="0" lvl="1" indent="0" algn="ctr" rtl="0">
              <a:lnSpc>
                <a:spcPct val="100000"/>
              </a:lnSpc>
              <a:spcBef>
                <a:spcPts val="0"/>
              </a:spcBef>
              <a:spcAft>
                <a:spcPts val="0"/>
              </a:spcAft>
              <a:buClr>
                <a:srgbClr val="548135"/>
              </a:buClr>
              <a:buSzPts val="1800"/>
              <a:buFont typeface="Calibri"/>
              <a:buNone/>
            </a:pPr>
            <a:r>
              <a:rPr lang="en-MY" b="1" i="0" u="none" strike="noStrike" cap="none" dirty="0">
                <a:solidFill>
                  <a:srgbClr val="548135"/>
                </a:solidFill>
                <a:latin typeface="Calibri"/>
                <a:ea typeface="Calibri"/>
                <a:cs typeface="Calibri"/>
                <a:sym typeface="Calibri"/>
              </a:rPr>
              <a:t>PROJECT TEAM STRUCTURE &amp; CREDENTIALS</a:t>
            </a:r>
            <a:endParaRPr dirty="0"/>
          </a:p>
        </p:txBody>
      </p:sp>
      <p:graphicFrame>
        <p:nvGraphicFramePr>
          <p:cNvPr id="3" name="Table 2">
            <a:extLst>
              <a:ext uri="{FF2B5EF4-FFF2-40B4-BE49-F238E27FC236}">
                <a16:creationId xmlns:a16="http://schemas.microsoft.com/office/drawing/2014/main" id="{14D3F00A-2682-17F2-BF7B-B1A645252CBD}"/>
              </a:ext>
            </a:extLst>
          </p:cNvPr>
          <p:cNvGraphicFramePr>
            <a:graphicFrameLocks noGrp="1"/>
          </p:cNvGraphicFramePr>
          <p:nvPr>
            <p:extLst>
              <p:ext uri="{D42A27DB-BD31-4B8C-83A1-F6EECF244321}">
                <p14:modId xmlns:p14="http://schemas.microsoft.com/office/powerpoint/2010/main" val="135294906"/>
              </p:ext>
            </p:extLst>
          </p:nvPr>
        </p:nvGraphicFramePr>
        <p:xfrm>
          <a:off x="272715" y="1213651"/>
          <a:ext cx="11646570" cy="4145871"/>
        </p:xfrm>
        <a:graphic>
          <a:graphicData uri="http://schemas.openxmlformats.org/drawingml/2006/table">
            <a:tbl>
              <a:tblPr firstRow="1" bandRow="1">
                <a:tableStyleId>{D6CA45D3-4535-4840-9AEF-86DAC8FF8136}</a:tableStyleId>
              </a:tblPr>
              <a:tblGrid>
                <a:gridCol w="1776422">
                  <a:extLst>
                    <a:ext uri="{9D8B030D-6E8A-4147-A177-3AD203B41FA5}">
                      <a16:colId xmlns:a16="http://schemas.microsoft.com/office/drawing/2014/main" val="4027439900"/>
                    </a:ext>
                  </a:extLst>
                </a:gridCol>
                <a:gridCol w="2467537">
                  <a:extLst>
                    <a:ext uri="{9D8B030D-6E8A-4147-A177-3AD203B41FA5}">
                      <a16:colId xmlns:a16="http://schemas.microsoft.com/office/drawing/2014/main" val="2671381959"/>
                    </a:ext>
                  </a:extLst>
                </a:gridCol>
                <a:gridCol w="2467537">
                  <a:extLst>
                    <a:ext uri="{9D8B030D-6E8A-4147-A177-3AD203B41FA5}">
                      <a16:colId xmlns:a16="http://schemas.microsoft.com/office/drawing/2014/main" val="3805340000"/>
                    </a:ext>
                  </a:extLst>
                </a:gridCol>
                <a:gridCol w="2467537">
                  <a:extLst>
                    <a:ext uri="{9D8B030D-6E8A-4147-A177-3AD203B41FA5}">
                      <a16:colId xmlns:a16="http://schemas.microsoft.com/office/drawing/2014/main" val="2142583870"/>
                    </a:ext>
                  </a:extLst>
                </a:gridCol>
                <a:gridCol w="2467537">
                  <a:extLst>
                    <a:ext uri="{9D8B030D-6E8A-4147-A177-3AD203B41FA5}">
                      <a16:colId xmlns:a16="http://schemas.microsoft.com/office/drawing/2014/main" val="452757906"/>
                    </a:ext>
                  </a:extLst>
                </a:gridCol>
              </a:tblGrid>
              <a:tr h="47193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200" b="0" i="1" u="none" strike="noStrike" cap="none" dirty="0">
                          <a:solidFill>
                            <a:srgbClr val="000000"/>
                          </a:solidFill>
                          <a:latin typeface="Arial"/>
                          <a:ea typeface="Arial"/>
                          <a:cs typeface="Arial"/>
                          <a:sym typeface="Arial"/>
                        </a:rPr>
                        <a:t>Please highlight the team member’s roles and responsibilities for the proposed project. </a:t>
                      </a:r>
                      <a:endParaRPr lang="en-US" sz="1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b="1" dirty="0"/>
                        <a:t>Head of the </a:t>
                      </a:r>
                      <a:r>
                        <a:rPr lang="en-US" sz="1200" b="1" dirty="0" err="1"/>
                        <a:t>Organisation</a:t>
                      </a:r>
                      <a:endParaRPr lang="en-US" sz="1200" b="1" dirty="0"/>
                    </a:p>
                    <a:p>
                      <a:pPr algn="ctr"/>
                      <a:r>
                        <a:rPr lang="en-US" sz="1000" i="1" dirty="0"/>
                        <a:t>For Signing the Grant Documents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b="1" dirty="0" err="1"/>
                        <a:t>Authorised</a:t>
                      </a:r>
                      <a:r>
                        <a:rPr lang="en-US" sz="1200" b="1" dirty="0"/>
                        <a:t> Witness</a:t>
                      </a:r>
                    </a:p>
                    <a:p>
                      <a:pPr algn="ctr"/>
                      <a:r>
                        <a:rPr lang="en-US" sz="1000" i="1" dirty="0"/>
                        <a:t>For Signing the Grant Documents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b="1" dirty="0"/>
                        <a:t>Program Manager</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dirty="0"/>
                        <a:t>Program Manager/ Team</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293438237"/>
                  </a:ext>
                </a:extLst>
              </a:tr>
              <a:tr h="2104221">
                <a:tc vMerge="1">
                  <a:txBody>
                    <a:bodyPr/>
                    <a:lstStyle/>
                    <a:p>
                      <a:endParaRPr lang="en-US" sz="1200" i="1"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1" u="none" strike="noStrike" kern="0" cap="none" spc="0" normalizeH="0" baseline="0" noProof="0" dirty="0">
                          <a:ln>
                            <a:noFill/>
                          </a:ln>
                          <a:solidFill>
                            <a:srgbClr val="FFFFFF">
                              <a:lumMod val="50000"/>
                            </a:srgbClr>
                          </a:solidFill>
                          <a:effectLst/>
                          <a:uLnTx/>
                          <a:uFillTx/>
                          <a:latin typeface="Arial"/>
                          <a:cs typeface="Arial"/>
                          <a:sym typeface="Arial"/>
                        </a:rPr>
                        <a:t>Core team member’s photo</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1" u="none" strike="noStrike" kern="0" cap="none" spc="0" normalizeH="0" baseline="0" noProof="0" dirty="0">
                          <a:ln>
                            <a:noFill/>
                          </a:ln>
                          <a:solidFill>
                            <a:srgbClr val="FFFFFF">
                              <a:lumMod val="50000"/>
                            </a:srgbClr>
                          </a:solidFill>
                          <a:effectLst/>
                          <a:uLnTx/>
                          <a:uFillTx/>
                          <a:latin typeface="Arial"/>
                          <a:cs typeface="Arial"/>
                          <a:sym typeface="Arial"/>
                        </a:rPr>
                        <a:t>Core team member’s photo</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1" u="none" strike="noStrike" kern="0" cap="none" spc="0" normalizeH="0" baseline="0" noProof="0" dirty="0">
                          <a:ln>
                            <a:noFill/>
                          </a:ln>
                          <a:solidFill>
                            <a:srgbClr val="FFFFFF">
                              <a:lumMod val="50000"/>
                            </a:srgbClr>
                          </a:solidFill>
                          <a:effectLst/>
                          <a:uLnTx/>
                          <a:uFillTx/>
                          <a:latin typeface="Arial"/>
                          <a:cs typeface="Arial"/>
                          <a:sym typeface="Arial"/>
                        </a:rPr>
                        <a:t>Core team member’s photo</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1" u="none" strike="noStrike" kern="0" cap="none" spc="0" normalizeH="0" baseline="0" noProof="0" dirty="0">
                          <a:ln>
                            <a:noFill/>
                          </a:ln>
                          <a:solidFill>
                            <a:srgbClr val="FFFFFF">
                              <a:lumMod val="50000"/>
                            </a:srgbClr>
                          </a:solidFill>
                          <a:effectLst/>
                          <a:uLnTx/>
                          <a:uFillTx/>
                          <a:latin typeface="Arial"/>
                          <a:cs typeface="Arial"/>
                          <a:sym typeface="Arial"/>
                        </a:rPr>
                        <a:t>Core team member’s photo</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7974670"/>
                  </a:ext>
                </a:extLst>
              </a:tr>
              <a:tr h="370840">
                <a:tc>
                  <a:txBody>
                    <a:bodyPr/>
                    <a:lstStyle/>
                    <a:p>
                      <a:pPr algn="ctr"/>
                      <a:r>
                        <a:rPr lang="en-US" sz="1200" b="1" dirty="0"/>
                        <a:t>Full Name (NRIC):</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2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5071789"/>
                  </a:ext>
                </a:extLst>
              </a:tr>
              <a:tr h="370840">
                <a:tc>
                  <a:txBody>
                    <a:bodyPr/>
                    <a:lstStyle/>
                    <a:p>
                      <a:pPr algn="ctr"/>
                      <a:r>
                        <a:rPr lang="en-US" sz="1200" b="1" dirty="0"/>
                        <a:t>Email Address: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2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8013408"/>
                  </a:ext>
                </a:extLst>
              </a:tr>
              <a:tr h="370840">
                <a:tc>
                  <a:txBody>
                    <a:bodyPr/>
                    <a:lstStyle/>
                    <a:p>
                      <a:pPr algn="ctr"/>
                      <a:r>
                        <a:rPr lang="en-US" sz="1200" b="1" dirty="0"/>
                        <a:t>Job Title: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2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20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6152791"/>
                  </a:ext>
                </a:extLst>
              </a:tr>
              <a:tr h="0">
                <a:tc>
                  <a:txBody>
                    <a:bodyPr/>
                    <a:lstStyle/>
                    <a:p>
                      <a:pPr algn="ctr"/>
                      <a:r>
                        <a:rPr lang="en-US" sz="1200" b="1" dirty="0"/>
                        <a:t>Related Experiences to the projects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2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7845201"/>
                  </a:ext>
                </a:extLst>
              </a:tr>
            </a:tbl>
          </a:graphicData>
        </a:graphic>
      </p:graphicFrame>
      <p:sp>
        <p:nvSpPr>
          <p:cNvPr id="4" name="Google Shape;153;p9">
            <a:extLst>
              <a:ext uri="{FF2B5EF4-FFF2-40B4-BE49-F238E27FC236}">
                <a16:creationId xmlns:a16="http://schemas.microsoft.com/office/drawing/2014/main" id="{1F0394B9-6CFC-B699-44FE-4BBBABBBF672}"/>
              </a:ext>
            </a:extLst>
          </p:cNvPr>
          <p:cNvSpPr/>
          <p:nvPr/>
        </p:nvSpPr>
        <p:spPr>
          <a:xfrm>
            <a:off x="8785991" y="4855831"/>
            <a:ext cx="3406009" cy="2002169"/>
          </a:xfrm>
          <a:prstGeom prst="snip1Rect">
            <a:avLst>
              <a:gd name="adj" fmla="val 16667"/>
            </a:avLst>
          </a:prstGeom>
          <a:solidFill>
            <a:srgbClr val="FDEA57"/>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r>
              <a:rPr lang="en-MY" sz="1400" b="1">
                <a:solidFill>
                  <a:srgbClr val="000000"/>
                </a:solidFill>
                <a:latin typeface="Arial"/>
                <a:ea typeface="Arial"/>
                <a:cs typeface="Arial"/>
                <a:sym typeface="Arial"/>
              </a:rPr>
              <a:t>Read me</a:t>
            </a:r>
            <a:endParaRPr sz="1400">
              <a:solidFill>
                <a:srgbClr val="000000"/>
              </a:solidFill>
              <a:latin typeface="Arial"/>
              <a:ea typeface="Arial"/>
              <a:cs typeface="Arial"/>
              <a:sym typeface="Arial"/>
            </a:endParaRPr>
          </a:p>
          <a:p>
            <a:pPr marL="0" marR="0" lvl="0" indent="0" algn="l" rtl="0">
              <a:spcBef>
                <a:spcPts val="0"/>
              </a:spcBef>
              <a:spcAft>
                <a:spcPts val="0"/>
              </a:spcAft>
              <a:buNone/>
            </a:pPr>
            <a:r>
              <a:rPr lang="en-MY" sz="1400">
                <a:solidFill>
                  <a:srgbClr val="000000"/>
                </a:solidFill>
                <a:latin typeface="Arial"/>
                <a:ea typeface="Arial"/>
                <a:cs typeface="Arial"/>
                <a:sym typeface="Arial"/>
              </a:rPr>
              <a:t>The purpose of this slide is to illustrate the roles and responsibilities of the team members for the proposed projects. </a:t>
            </a:r>
            <a:endParaRPr/>
          </a:p>
          <a:p>
            <a:pPr marL="0" marR="0" lvl="0" indent="0" algn="l" rtl="0">
              <a:spcBef>
                <a:spcPts val="0"/>
              </a:spcBef>
              <a:spcAft>
                <a:spcPts val="0"/>
              </a:spcAft>
              <a:buNone/>
            </a:pPr>
            <a:endParaRPr sz="1400">
              <a:solidFill>
                <a:srgbClr val="000000"/>
              </a:solidFill>
              <a:latin typeface="Arial"/>
              <a:ea typeface="Arial"/>
              <a:cs typeface="Arial"/>
              <a:sym typeface="Arial"/>
            </a:endParaRPr>
          </a:p>
          <a:p>
            <a:pPr marL="0" marR="0" lvl="0" indent="0" algn="l" rtl="0">
              <a:spcBef>
                <a:spcPts val="0"/>
              </a:spcBef>
              <a:spcAft>
                <a:spcPts val="0"/>
              </a:spcAft>
              <a:buNone/>
            </a:pPr>
            <a:r>
              <a:rPr lang="en-MY" sz="1400" u="sng">
                <a:solidFill>
                  <a:srgbClr val="000000"/>
                </a:solidFill>
                <a:latin typeface="Arial"/>
                <a:ea typeface="Arial"/>
                <a:cs typeface="Arial"/>
                <a:sym typeface="Arial"/>
              </a:rPr>
              <a:t>[please move me out of the way to copy/edit the template] </a:t>
            </a:r>
            <a:endParaRPr sz="1400" u="sng">
              <a:solidFill>
                <a:srgbClr val="000000"/>
              </a:solidFill>
              <a:latin typeface="Arial"/>
              <a:ea typeface="Arial"/>
              <a:cs typeface="Arial"/>
              <a:sym typeface="Arial"/>
            </a:endParaRPr>
          </a:p>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560805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60"/>
        <p:cNvGrpSpPr/>
        <p:nvPr/>
      </p:nvGrpSpPr>
      <p:grpSpPr>
        <a:xfrm>
          <a:off x="0" y="0"/>
          <a:ext cx="0" cy="0"/>
          <a:chOff x="0" y="0"/>
          <a:chExt cx="0" cy="0"/>
        </a:xfrm>
      </p:grpSpPr>
      <p:sp>
        <p:nvSpPr>
          <p:cNvPr id="161" name="Google Shape;161;p10"/>
          <p:cNvSpPr/>
          <p:nvPr/>
        </p:nvSpPr>
        <p:spPr>
          <a:xfrm>
            <a:off x="0" y="0"/>
            <a:ext cx="12191999" cy="68580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62" name="Google Shape;162;p10"/>
          <p:cNvSpPr txBox="1">
            <a:spLocks noGrp="1"/>
          </p:cNvSpPr>
          <p:nvPr>
            <p:ph type="title"/>
          </p:nvPr>
        </p:nvSpPr>
        <p:spPr>
          <a:xfrm>
            <a:off x="7322640" y="2771169"/>
            <a:ext cx="3399154" cy="708660"/>
          </a:xfrm>
          <a:prstGeom prst="rect">
            <a:avLst/>
          </a:prstGeom>
          <a:noFill/>
          <a:ln>
            <a:noFill/>
          </a:ln>
        </p:spPr>
        <p:txBody>
          <a:bodyPr spcFirstLastPara="1" wrap="square" lIns="0" tIns="16500" rIns="0" bIns="0" anchor="t" anchorCtr="0">
            <a:spAutoFit/>
          </a:bodyPr>
          <a:lstStyle/>
          <a:p>
            <a:pPr marL="12700" lvl="0" indent="0" algn="l" rtl="0">
              <a:lnSpc>
                <a:spcPct val="100000"/>
              </a:lnSpc>
              <a:spcBef>
                <a:spcPts val="0"/>
              </a:spcBef>
              <a:spcAft>
                <a:spcPts val="0"/>
              </a:spcAft>
              <a:buNone/>
            </a:pPr>
            <a:r>
              <a:rPr lang="en-MY" sz="4450"/>
              <a:t>THANK YOU</a:t>
            </a:r>
            <a:endParaRPr sz="4450"/>
          </a:p>
        </p:txBody>
      </p:sp>
      <p:sp>
        <p:nvSpPr>
          <p:cNvPr id="163" name="Google Shape;163;p10"/>
          <p:cNvSpPr txBox="1"/>
          <p:nvPr/>
        </p:nvSpPr>
        <p:spPr>
          <a:xfrm>
            <a:off x="7702042" y="3765613"/>
            <a:ext cx="3891279" cy="532765"/>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FFFFFF"/>
              </a:buClr>
              <a:buSzPts val="1100"/>
              <a:buFont typeface="Arial"/>
              <a:buNone/>
            </a:pPr>
            <a:r>
              <a:rPr lang="en-MY" sz="1100" b="0" i="0" u="none" strike="noStrike" cap="none">
                <a:solidFill>
                  <a:srgbClr val="FFFFFF"/>
                </a:solidFill>
                <a:latin typeface="Arial"/>
                <a:ea typeface="Arial"/>
                <a:cs typeface="Arial"/>
                <a:sym typeface="Arial"/>
              </a:rPr>
              <a:t>Yayasan Hasanah Level 2, Block A</a:t>
            </a:r>
            <a:endParaRPr sz="1100" b="0" i="0" u="none" strike="noStrike" cap="none">
              <a:solidFill>
                <a:srgbClr val="000000"/>
              </a:solidFill>
              <a:latin typeface="Arial"/>
              <a:ea typeface="Arial"/>
              <a:cs typeface="Arial"/>
              <a:sym typeface="Arial"/>
            </a:endParaRPr>
          </a:p>
          <a:p>
            <a:pPr marL="12700" marR="5080" lvl="0" indent="0" algn="l" rtl="0">
              <a:lnSpc>
                <a:spcPct val="100800"/>
              </a:lnSpc>
              <a:spcBef>
                <a:spcPts val="0"/>
              </a:spcBef>
              <a:spcAft>
                <a:spcPts val="0"/>
              </a:spcAft>
              <a:buClr>
                <a:srgbClr val="FFFFFF"/>
              </a:buClr>
              <a:buSzPts val="1100"/>
              <a:buFont typeface="Arial"/>
              <a:buNone/>
            </a:pPr>
            <a:r>
              <a:rPr lang="en-MY" sz="1100" b="0" i="0" u="none" strike="noStrike" cap="none">
                <a:solidFill>
                  <a:srgbClr val="FFFFFF"/>
                </a:solidFill>
                <a:latin typeface="Arial"/>
                <a:ea typeface="Arial"/>
                <a:cs typeface="Arial"/>
                <a:sym typeface="Arial"/>
              </a:rPr>
              <a:t>Dataran PHB Saujana Resort, Seksyen U2, 40150 Shah Alam  Selangor Darul Ehsan</a:t>
            </a:r>
            <a:endParaRPr sz="1100" b="0" i="0" u="none" strike="noStrike" cap="none">
              <a:solidFill>
                <a:srgbClr val="000000"/>
              </a:solidFill>
              <a:latin typeface="Arial"/>
              <a:ea typeface="Arial"/>
              <a:cs typeface="Arial"/>
              <a:sym typeface="Arial"/>
            </a:endParaRPr>
          </a:p>
        </p:txBody>
      </p:sp>
      <p:sp>
        <p:nvSpPr>
          <p:cNvPr id="164" name="Google Shape;164;p10"/>
          <p:cNvSpPr txBox="1"/>
          <p:nvPr/>
        </p:nvSpPr>
        <p:spPr>
          <a:xfrm>
            <a:off x="7702042" y="4702090"/>
            <a:ext cx="1671320" cy="194945"/>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FFFFFF"/>
              </a:buClr>
              <a:buSzPts val="1100"/>
              <a:buFont typeface="Arial"/>
              <a:buNone/>
            </a:pPr>
            <a:r>
              <a:rPr lang="en-MY" sz="1100" b="0" i="0" u="sng" strike="noStrike" cap="none">
                <a:solidFill>
                  <a:srgbClr val="FFFFFF"/>
                </a:solidFill>
                <a:latin typeface="Arial"/>
                <a:ea typeface="Arial"/>
                <a:cs typeface="Arial"/>
                <a:sym typeface="Arial"/>
                <a:hlinkClick r:id="rId4">
                  <a:extLst>
                    <a:ext uri="{A12FA001-AC4F-418D-AE19-62706E023703}">
                      <ahyp:hlinkClr xmlns:ahyp="http://schemas.microsoft.com/office/drawing/2018/hyperlinkcolor" val="tx"/>
                    </a:ext>
                  </a:extLst>
                </a:hlinkClick>
              </a:rPr>
              <a:t>connect@hasanah.org.my</a:t>
            </a:r>
            <a:endParaRPr sz="1100" b="0" i="0" u="none" strike="noStrike" cap="none">
              <a:solidFill>
                <a:srgbClr val="000000"/>
              </a:solidFill>
              <a:latin typeface="Arial"/>
              <a:ea typeface="Arial"/>
              <a:cs typeface="Arial"/>
              <a:sym typeface="Arial"/>
            </a:endParaRPr>
          </a:p>
        </p:txBody>
      </p:sp>
      <p:sp>
        <p:nvSpPr>
          <p:cNvPr id="165" name="Google Shape;165;p10"/>
          <p:cNvSpPr txBox="1"/>
          <p:nvPr/>
        </p:nvSpPr>
        <p:spPr>
          <a:xfrm>
            <a:off x="7751604" y="5706574"/>
            <a:ext cx="824230" cy="194945"/>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FFFFFF"/>
              </a:buClr>
              <a:buSzPts val="1100"/>
              <a:buFont typeface="Arial"/>
              <a:buNone/>
            </a:pPr>
            <a:r>
              <a:rPr lang="en-MY" sz="1100" b="0" i="0" u="none" strike="noStrike" cap="none">
                <a:solidFill>
                  <a:srgbClr val="FFFFFF"/>
                </a:solidFill>
                <a:latin typeface="Arial"/>
                <a:ea typeface="Arial"/>
                <a:cs typeface="Arial"/>
                <a:sym typeface="Arial"/>
              </a:rPr>
              <a:t>yhanasahmy</a:t>
            </a:r>
            <a:endParaRPr sz="1100" b="0" i="0" u="none" strike="noStrike" cap="none">
              <a:solidFill>
                <a:srgbClr val="000000"/>
              </a:solidFill>
              <a:latin typeface="Arial"/>
              <a:ea typeface="Arial"/>
              <a:cs typeface="Arial"/>
              <a:sym typeface="Arial"/>
            </a:endParaRPr>
          </a:p>
        </p:txBody>
      </p:sp>
      <p:sp>
        <p:nvSpPr>
          <p:cNvPr id="166" name="Google Shape;166;p10"/>
          <p:cNvSpPr txBox="1"/>
          <p:nvPr/>
        </p:nvSpPr>
        <p:spPr>
          <a:xfrm>
            <a:off x="7751604" y="6021971"/>
            <a:ext cx="1168400" cy="194945"/>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FFFFFF"/>
              </a:buClr>
              <a:buSzPts val="1100"/>
              <a:buFont typeface="Arial"/>
              <a:buNone/>
            </a:pPr>
            <a:r>
              <a:rPr lang="en-MY" sz="1100" b="0" i="0" u="none" strike="noStrike" cap="none">
                <a:solidFill>
                  <a:srgbClr val="FFFFFF"/>
                </a:solidFill>
                <a:latin typeface="Arial"/>
                <a:ea typeface="Arial"/>
                <a:cs typeface="Arial"/>
                <a:sym typeface="Arial"/>
              </a:rPr>
              <a:t>yayasan_hasanah</a:t>
            </a:r>
            <a:endParaRPr sz="1100" b="0" i="0" u="none" strike="noStrike" cap="none">
              <a:solidFill>
                <a:srgbClr val="000000"/>
              </a:solidFill>
              <a:latin typeface="Arial"/>
              <a:ea typeface="Arial"/>
              <a:cs typeface="Arial"/>
              <a:sym typeface="Arial"/>
            </a:endParaRPr>
          </a:p>
        </p:txBody>
      </p:sp>
      <p:sp>
        <p:nvSpPr>
          <p:cNvPr id="167" name="Google Shape;167;p10"/>
          <p:cNvSpPr txBox="1"/>
          <p:nvPr/>
        </p:nvSpPr>
        <p:spPr>
          <a:xfrm>
            <a:off x="9530923" y="5725300"/>
            <a:ext cx="1090295" cy="194945"/>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FFFFFF"/>
              </a:buClr>
              <a:buSzPts val="1100"/>
              <a:buFont typeface="Arial"/>
              <a:buNone/>
            </a:pPr>
            <a:r>
              <a:rPr lang="en-MY" sz="1100" b="0" i="0" u="none" strike="noStrike" cap="none">
                <a:solidFill>
                  <a:srgbClr val="FFFFFF"/>
                </a:solidFill>
                <a:latin typeface="Arial"/>
                <a:ea typeface="Arial"/>
                <a:cs typeface="Arial"/>
                <a:sym typeface="Arial"/>
              </a:rPr>
              <a:t>yayasanhasanah</a:t>
            </a:r>
            <a:endParaRPr sz="1100" b="0" i="0" u="none" strike="noStrike" cap="none">
              <a:solidFill>
                <a:srgbClr val="000000"/>
              </a:solidFill>
              <a:latin typeface="Arial"/>
              <a:ea typeface="Arial"/>
              <a:cs typeface="Arial"/>
              <a:sym typeface="Arial"/>
            </a:endParaRPr>
          </a:p>
        </p:txBody>
      </p:sp>
      <p:sp>
        <p:nvSpPr>
          <p:cNvPr id="168" name="Google Shape;168;p10"/>
          <p:cNvSpPr txBox="1"/>
          <p:nvPr/>
        </p:nvSpPr>
        <p:spPr>
          <a:xfrm>
            <a:off x="9530923" y="6040697"/>
            <a:ext cx="1137285" cy="194945"/>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FFFFFF"/>
              </a:buClr>
              <a:buSzPts val="1100"/>
              <a:buFont typeface="Arial"/>
              <a:buNone/>
            </a:pPr>
            <a:r>
              <a:rPr lang="en-MY" sz="1100" b="0" i="0" u="none" strike="noStrike" cap="none">
                <a:solidFill>
                  <a:srgbClr val="FFFFFF"/>
                </a:solidFill>
                <a:latin typeface="Arial"/>
                <a:ea typeface="Arial"/>
                <a:cs typeface="Arial"/>
                <a:sym typeface="Arial"/>
              </a:rPr>
              <a:t>yayasan-hasanah</a:t>
            </a:r>
            <a:endParaRPr sz="1100" b="0" i="0" u="none" strike="noStrike" cap="none">
              <a:solidFill>
                <a:srgbClr val="000000"/>
              </a:solidFill>
              <a:latin typeface="Arial"/>
              <a:ea typeface="Arial"/>
              <a:cs typeface="Arial"/>
              <a:sym typeface="Arial"/>
            </a:endParaRPr>
          </a:p>
        </p:txBody>
      </p:sp>
      <p:sp>
        <p:nvSpPr>
          <p:cNvPr id="169" name="Google Shape;169;p10"/>
          <p:cNvSpPr txBox="1"/>
          <p:nvPr/>
        </p:nvSpPr>
        <p:spPr>
          <a:xfrm>
            <a:off x="9910241" y="4719161"/>
            <a:ext cx="1654175" cy="17399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FFFFFF"/>
              </a:buClr>
              <a:buSzPts val="950"/>
              <a:buFont typeface="Arial"/>
              <a:buNone/>
            </a:pPr>
            <a:r>
              <a:rPr lang="en-MY" sz="950" b="0" i="0" u="none" strike="noStrike" cap="none">
                <a:solidFill>
                  <a:srgbClr val="FFFFFF"/>
                </a:solidFill>
                <a:latin typeface="Arial"/>
                <a:ea typeface="Arial"/>
                <a:cs typeface="Arial"/>
                <a:sym typeface="Arial"/>
              </a:rPr>
              <a:t>03-5870 4333 | 03-5870 4355</a:t>
            </a:r>
            <a:endParaRPr sz="950" b="0" i="0" u="none" strike="noStrike" cap="none">
              <a:solidFill>
                <a:srgbClr val="000000"/>
              </a:solidFill>
              <a:latin typeface="Arial"/>
              <a:ea typeface="Arial"/>
              <a:cs typeface="Arial"/>
              <a:sym typeface="Arial"/>
            </a:endParaRPr>
          </a:p>
        </p:txBody>
      </p:sp>
      <p:sp>
        <p:nvSpPr>
          <p:cNvPr id="170" name="Google Shape;170;p10"/>
          <p:cNvSpPr/>
          <p:nvPr/>
        </p:nvSpPr>
        <p:spPr>
          <a:xfrm>
            <a:off x="7335421" y="3847203"/>
            <a:ext cx="256540" cy="386080"/>
          </a:xfrm>
          <a:custGeom>
            <a:avLst/>
            <a:gdLst/>
            <a:ahLst/>
            <a:cxnLst/>
            <a:rect l="l" t="t" r="r" b="b"/>
            <a:pathLst>
              <a:path w="256540" h="386079" extrusionOk="0">
                <a:moveTo>
                  <a:pt x="141693" y="0"/>
                </a:moveTo>
                <a:lnTo>
                  <a:pt x="114706" y="0"/>
                </a:lnTo>
                <a:lnTo>
                  <a:pt x="112890" y="393"/>
                </a:lnTo>
                <a:lnTo>
                  <a:pt x="111086" y="901"/>
                </a:lnTo>
                <a:lnTo>
                  <a:pt x="109245" y="1168"/>
                </a:lnTo>
                <a:lnTo>
                  <a:pt x="70370" y="13308"/>
                </a:lnTo>
                <a:lnTo>
                  <a:pt x="37592" y="37287"/>
                </a:lnTo>
                <a:lnTo>
                  <a:pt x="10399" y="76861"/>
                </a:lnTo>
                <a:lnTo>
                  <a:pt x="0" y="123799"/>
                </a:lnTo>
                <a:lnTo>
                  <a:pt x="546" y="141536"/>
                </a:lnTo>
                <a:lnTo>
                  <a:pt x="16600" y="191338"/>
                </a:lnTo>
                <a:lnTo>
                  <a:pt x="113104" y="365901"/>
                </a:lnTo>
                <a:lnTo>
                  <a:pt x="124434" y="385800"/>
                </a:lnTo>
                <a:lnTo>
                  <a:pt x="131800" y="385711"/>
                </a:lnTo>
                <a:lnTo>
                  <a:pt x="136855" y="377545"/>
                </a:lnTo>
                <a:lnTo>
                  <a:pt x="137744" y="375894"/>
                </a:lnTo>
                <a:lnTo>
                  <a:pt x="239787" y="191338"/>
                </a:lnTo>
                <a:lnTo>
                  <a:pt x="128244" y="191338"/>
                </a:lnTo>
                <a:lnTo>
                  <a:pt x="102266" y="186039"/>
                </a:lnTo>
                <a:lnTo>
                  <a:pt x="82181" y="171865"/>
                </a:lnTo>
                <a:lnTo>
                  <a:pt x="69240" y="151515"/>
                </a:lnTo>
                <a:lnTo>
                  <a:pt x="64693" y="127685"/>
                </a:lnTo>
                <a:lnTo>
                  <a:pt x="69736" y="103064"/>
                </a:lnTo>
                <a:lnTo>
                  <a:pt x="83378" y="82991"/>
                </a:lnTo>
                <a:lnTo>
                  <a:pt x="103587" y="69485"/>
                </a:lnTo>
                <a:lnTo>
                  <a:pt x="128333" y="64566"/>
                </a:lnTo>
                <a:lnTo>
                  <a:pt x="238946" y="64566"/>
                </a:lnTo>
                <a:lnTo>
                  <a:pt x="227788" y="47288"/>
                </a:lnTo>
                <a:lnTo>
                  <a:pt x="187551" y="14339"/>
                </a:lnTo>
                <a:lnTo>
                  <a:pt x="148475" y="1612"/>
                </a:lnTo>
                <a:lnTo>
                  <a:pt x="141693" y="0"/>
                </a:lnTo>
                <a:close/>
              </a:path>
              <a:path w="256540" h="386079" extrusionOk="0">
                <a:moveTo>
                  <a:pt x="238946" y="64566"/>
                </a:moveTo>
                <a:lnTo>
                  <a:pt x="128333" y="64566"/>
                </a:lnTo>
                <a:lnTo>
                  <a:pt x="153128" y="69592"/>
                </a:lnTo>
                <a:lnTo>
                  <a:pt x="173289" y="83234"/>
                </a:lnTo>
                <a:lnTo>
                  <a:pt x="186810" y="103484"/>
                </a:lnTo>
                <a:lnTo>
                  <a:pt x="191681" y="128333"/>
                </a:lnTo>
                <a:lnTo>
                  <a:pt x="187057" y="151786"/>
                </a:lnTo>
                <a:lnTo>
                  <a:pt x="174178" y="171923"/>
                </a:lnTo>
                <a:lnTo>
                  <a:pt x="154192" y="186015"/>
                </a:lnTo>
                <a:lnTo>
                  <a:pt x="128244" y="191338"/>
                </a:lnTo>
                <a:lnTo>
                  <a:pt x="239787" y="191338"/>
                </a:lnTo>
                <a:lnTo>
                  <a:pt x="246778" y="176875"/>
                </a:lnTo>
                <a:lnTo>
                  <a:pt x="251937" y="161942"/>
                </a:lnTo>
                <a:lnTo>
                  <a:pt x="255194" y="146501"/>
                </a:lnTo>
                <a:lnTo>
                  <a:pt x="256463" y="130543"/>
                </a:lnTo>
                <a:lnTo>
                  <a:pt x="255811" y="114834"/>
                </a:lnTo>
                <a:lnTo>
                  <a:pt x="253307" y="99446"/>
                </a:lnTo>
                <a:lnTo>
                  <a:pt x="248948" y="84641"/>
                </a:lnTo>
                <a:lnTo>
                  <a:pt x="242595" y="70218"/>
                </a:lnTo>
                <a:lnTo>
                  <a:pt x="238946" y="64566"/>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1" name="Google Shape;171;p10"/>
          <p:cNvSpPr/>
          <p:nvPr/>
        </p:nvSpPr>
        <p:spPr>
          <a:xfrm>
            <a:off x="7377480" y="4739071"/>
            <a:ext cx="218122" cy="153631"/>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2" name="Google Shape;172;p10"/>
          <p:cNvSpPr txBox="1"/>
          <p:nvPr/>
        </p:nvSpPr>
        <p:spPr>
          <a:xfrm>
            <a:off x="7705414" y="5047172"/>
            <a:ext cx="1332865" cy="194945"/>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FFFFFF"/>
              </a:buClr>
              <a:buSzPts val="1100"/>
              <a:buFont typeface="Arial"/>
              <a:buNone/>
            </a:pPr>
            <a:r>
              <a:rPr lang="en-MY" sz="1100" b="0" i="0" u="none" strike="noStrike" cap="none">
                <a:solidFill>
                  <a:srgbClr val="FFFFFF"/>
                </a:solidFill>
                <a:latin typeface="Arial"/>
                <a:ea typeface="Arial"/>
                <a:cs typeface="Arial"/>
                <a:sym typeface="Arial"/>
              </a:rPr>
              <a:t>yayasanhasanah.org</a:t>
            </a:r>
            <a:endParaRPr sz="1100" b="0" i="0" u="none" strike="noStrike" cap="none">
              <a:solidFill>
                <a:srgbClr val="000000"/>
              </a:solidFill>
              <a:latin typeface="Arial"/>
              <a:ea typeface="Arial"/>
              <a:cs typeface="Arial"/>
              <a:sym typeface="Arial"/>
            </a:endParaRPr>
          </a:p>
        </p:txBody>
      </p:sp>
      <p:sp>
        <p:nvSpPr>
          <p:cNvPr id="173" name="Google Shape;173;p10"/>
          <p:cNvSpPr/>
          <p:nvPr/>
        </p:nvSpPr>
        <p:spPr>
          <a:xfrm>
            <a:off x="7387104" y="5055788"/>
            <a:ext cx="206692" cy="205739"/>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4" name="Google Shape;174;p10"/>
          <p:cNvSpPr/>
          <p:nvPr/>
        </p:nvSpPr>
        <p:spPr>
          <a:xfrm>
            <a:off x="9605938" y="4710230"/>
            <a:ext cx="212178" cy="210845"/>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5" name="Google Shape;175;p10"/>
          <p:cNvSpPr/>
          <p:nvPr/>
        </p:nvSpPr>
        <p:spPr>
          <a:xfrm>
            <a:off x="9174707" y="5712400"/>
            <a:ext cx="243840" cy="24384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6" name="Google Shape;176;p10"/>
          <p:cNvSpPr/>
          <p:nvPr/>
        </p:nvSpPr>
        <p:spPr>
          <a:xfrm>
            <a:off x="7395317" y="6018453"/>
            <a:ext cx="243840" cy="243839"/>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7" name="Google Shape;177;p10"/>
          <p:cNvSpPr/>
          <p:nvPr/>
        </p:nvSpPr>
        <p:spPr>
          <a:xfrm>
            <a:off x="7395317" y="5712400"/>
            <a:ext cx="243840" cy="243848"/>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8" name="Google Shape;178;p10"/>
          <p:cNvSpPr/>
          <p:nvPr/>
        </p:nvSpPr>
        <p:spPr>
          <a:xfrm>
            <a:off x="9174707" y="6018453"/>
            <a:ext cx="243840" cy="243839"/>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9" name="Google Shape;179;p10"/>
          <p:cNvSpPr/>
          <p:nvPr/>
        </p:nvSpPr>
        <p:spPr>
          <a:xfrm>
            <a:off x="7387107" y="4492844"/>
            <a:ext cx="4805045" cy="0"/>
          </a:xfrm>
          <a:custGeom>
            <a:avLst/>
            <a:gdLst/>
            <a:ahLst/>
            <a:cxnLst/>
            <a:rect l="l" t="t" r="r" b="b"/>
            <a:pathLst>
              <a:path w="4805045" h="120000" extrusionOk="0">
                <a:moveTo>
                  <a:pt x="0" y="0"/>
                </a:moveTo>
                <a:lnTo>
                  <a:pt x="4804892"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0" name="Google Shape;180;p10"/>
          <p:cNvSpPr/>
          <p:nvPr/>
        </p:nvSpPr>
        <p:spPr>
          <a:xfrm>
            <a:off x="7387107" y="5486966"/>
            <a:ext cx="4805045" cy="0"/>
          </a:xfrm>
          <a:custGeom>
            <a:avLst/>
            <a:gdLst/>
            <a:ahLst/>
            <a:cxnLst/>
            <a:rect l="l" t="t" r="r" b="b"/>
            <a:pathLst>
              <a:path w="4805045" h="120000" extrusionOk="0">
                <a:moveTo>
                  <a:pt x="0" y="0"/>
                </a:moveTo>
                <a:lnTo>
                  <a:pt x="4804892" y="0"/>
                </a:lnTo>
              </a:path>
            </a:pathLst>
          </a:custGeom>
          <a:noFill/>
          <a:ln w="127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1484a97-2c91-4fe9-99c7-be29a1ba0172" xsi:nil="true"/>
    <lcf76f155ced4ddcb4097134ff3c332f xmlns="86b469ba-d011-4bfe-87c0-2e526509120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EC5A6672630B648BF4F81A6EB193BAC" ma:contentTypeVersion="11" ma:contentTypeDescription="Create a new document." ma:contentTypeScope="" ma:versionID="b57639f7e033563803894fabef30ee90">
  <xsd:schema xmlns:xsd="http://www.w3.org/2001/XMLSchema" xmlns:xs="http://www.w3.org/2001/XMLSchema" xmlns:p="http://schemas.microsoft.com/office/2006/metadata/properties" xmlns:ns2="332bb4e4-c470-44a3-94b3-6f4b7836d6ca" xmlns:ns3="86b469ba-d011-4bfe-87c0-2e526509120c" xmlns:ns4="91484a97-2c91-4fe9-99c7-be29a1ba0172" xmlns:ns5="a28efa3b-38de-473c-aa8c-b96f40f72131" targetNamespace="http://schemas.microsoft.com/office/2006/metadata/properties" ma:root="true" ma:fieldsID="1bd857ac2e5d52642f69027498313c44" ns2:_="" ns3:_="" ns4:_="" ns5:_="">
    <xsd:import namespace="332bb4e4-c470-44a3-94b3-6f4b7836d6ca"/>
    <xsd:import namespace="86b469ba-d011-4bfe-87c0-2e526509120c"/>
    <xsd:import namespace="91484a97-2c91-4fe9-99c7-be29a1ba0172"/>
    <xsd:import namespace="a28efa3b-38de-473c-aa8c-b96f40f7213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MediaLengthInSeconds" minOccurs="0"/>
                <xsd:element ref="ns3:MediaServiceLocation" minOccurs="0"/>
                <xsd:element ref="ns3:lcf76f155ced4ddcb4097134ff3c332f" minOccurs="0"/>
                <xsd:element ref="ns4:TaxCatchAll" minOccurs="0"/>
                <xsd:element ref="ns5:SharedWithUsers" minOccurs="0"/>
                <xsd:element ref="ns5:SharedWithDetails"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2bb4e4-c470-44a3-94b3-6f4b7836d6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b469ba-d011-4bfe-87c0-2e526509120c" elementFormDefault="qualified">
    <xsd:import namespace="http://schemas.microsoft.com/office/2006/documentManagement/types"/>
    <xsd:import namespace="http://schemas.microsoft.com/office/infopath/2007/PartnerControls"/>
    <xsd:element name="MediaLengthInSeconds" ma:index="16" nillable="true" ma:displayName="Length (seconds)" ma:internalName="MediaLengthInSeconds" ma:readOnly="true">
      <xsd:simpleType>
        <xsd:restriction base="dms:Unknown"/>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41dc843-407e-496f-8dcb-e5aa72c688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484a97-2c91-4fe9-99c7-be29a1ba0172"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91484a97-2c91-4fe9-99c7-be29a1ba0172}" ma:internalName="TaxCatchAll" ma:showField="CatchAllData" ma:web="5e66a342-c619-48ca-ba23-cf576d4158e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28efa3b-38de-473c-aa8c-b96f40f72131"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941631-CEE8-4D55-8877-F7C461C34C42}">
  <ds:schemaRefs>
    <ds:schemaRef ds:uri="http://schemas.microsoft.com/sharepoint/v3/contenttype/forms"/>
  </ds:schemaRefs>
</ds:datastoreItem>
</file>

<file path=customXml/itemProps2.xml><?xml version="1.0" encoding="utf-8"?>
<ds:datastoreItem xmlns:ds="http://schemas.openxmlformats.org/officeDocument/2006/customXml" ds:itemID="{860AE602-DF4A-4B2B-A7A9-70317E9C806F}">
  <ds:schemaRefs>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86b469ba-d011-4bfe-87c0-2e526509120c"/>
    <ds:schemaRef ds:uri="http://www.w3.org/XML/1998/namespace"/>
    <ds:schemaRef ds:uri="http://purl.org/dc/terms/"/>
    <ds:schemaRef ds:uri="a28efa3b-38de-473c-aa8c-b96f40f72131"/>
    <ds:schemaRef ds:uri="91484a97-2c91-4fe9-99c7-be29a1ba0172"/>
    <ds:schemaRef ds:uri="332bb4e4-c470-44a3-94b3-6f4b7836d6ca"/>
    <ds:schemaRef ds:uri="http://schemas.microsoft.com/office/2006/metadata/properties"/>
  </ds:schemaRefs>
</ds:datastoreItem>
</file>

<file path=customXml/itemProps3.xml><?xml version="1.0" encoding="utf-8"?>
<ds:datastoreItem xmlns:ds="http://schemas.openxmlformats.org/officeDocument/2006/customXml" ds:itemID="{4FF0F15C-C732-4FEE-87B8-3B08B76BC7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2bb4e4-c470-44a3-94b3-6f4b7836d6ca"/>
    <ds:schemaRef ds:uri="86b469ba-d011-4bfe-87c0-2e526509120c"/>
    <ds:schemaRef ds:uri="91484a97-2c91-4fe9-99c7-be29a1ba0172"/>
    <ds:schemaRef ds:uri="a28efa3b-38de-473c-aa8c-b96f40f721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553</TotalTime>
  <Words>1422</Words>
  <Application>Microsoft Macintosh PowerPoint</Application>
  <PresentationFormat>Widescreen</PresentationFormat>
  <Paragraphs>157</Paragraphs>
  <Slides>8</Slides>
  <Notes>8</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8</vt:i4>
      </vt:variant>
    </vt:vector>
  </HeadingPairs>
  <TitlesOfParts>
    <vt:vector size="13" baseType="lpstr">
      <vt:lpstr>Arial</vt:lpstr>
      <vt:lpstr>Calibri</vt:lpstr>
      <vt:lpstr>2_Office Theme</vt:lpstr>
      <vt:lpstr>8_Office Theme</vt:lpstr>
      <vt:lpstr>1_Office Theme</vt:lpstr>
      <vt:lpstr>PowerPoint Presentation</vt:lpstr>
      <vt:lpstr>ABOUT [COMPANY/ORGANISATION NAME]</vt:lpstr>
      <vt:lpstr>ArtsFAS 2026: [ORGANISATION NAME] [PROJECT TITLE]</vt:lpstr>
      <vt:lpstr>IMPACT INDICATORS &amp; TARGETS</vt:lpstr>
      <vt:lpstr>IMPACT INDICATORS &amp; TARGETS</vt:lpstr>
      <vt:lpstr>HISTORICAL TRACK RECORD</vt:lpstr>
      <vt:lpstr>PROJECT TEAM STRUCTURE &amp; CREDENTIALS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SNSA</dc:creator>
  <cp:lastModifiedBy>Momoko Sum</cp:lastModifiedBy>
  <cp:revision>1</cp:revision>
  <dcterms:created xsi:type="dcterms:W3CDTF">2025-02-06T04:29:41Z</dcterms:created>
  <dcterms:modified xsi:type="dcterms:W3CDTF">2026-03-16T07:48:04Z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0x0101008EC5A6672630B648BF4F81A6EB193BAC</vt:lpwstr>
  </property>
  <property fmtid="{D5CDD505-2E9C-101B-9397-08002B2CF9AE}" pid="3" name="MediaServiceImageTags">
    <vt:lpwstr/>
  </property>
</Properties>
</file>